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1.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2.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5117" r:id="rId1"/>
  </p:sldMasterIdLst>
  <p:notesMasterIdLst>
    <p:notesMasterId r:id="rId5"/>
  </p:notesMasterIdLst>
  <p:handoutMasterIdLst>
    <p:handoutMasterId r:id="rId6"/>
  </p:handoutMasterIdLst>
  <p:sldIdLst>
    <p:sldId id="1553758" r:id="rId2"/>
    <p:sldId id="1553681" r:id="rId3"/>
    <p:sldId id="1553765" r:id="rId4"/>
  </p:sldIdLst>
  <p:sldSz cx="12192000" cy="6858000"/>
  <p:notesSz cx="7099300" cy="10234613"/>
  <p:custShowLst>
    <p:custShow name="Format Guide Workshop" id="0">
      <p:sldLst/>
    </p:custShow>
  </p:custShowLst>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lapértelmezett szakasz" id="{C4F7730C-C869-4E32-9C20-C21DF1A5A34C}">
          <p14:sldIdLst>
            <p14:sldId id="1553758"/>
          </p14:sldIdLst>
        </p14:section>
        <p14:section name="Névtelen szakasz" id="{020EAEB1-372D-4ED5-9580-E43BBDFE2079}">
          <p14:sldIdLst>
            <p14:sldId id="1553681"/>
            <p14:sldId id="155376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rady-Szabo, Orsolya" initials="VO" lastIdx="1" clrIdx="0">
    <p:extLst>
      <p:ext uri="{19B8F6BF-5375-455C-9EA6-DF929625EA0E}">
        <p15:presenceInfo xmlns:p15="http://schemas.microsoft.com/office/powerpoint/2012/main" userId="Varady-Szabo, Orsoly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9BA74"/>
    <a:srgbClr val="F2F2F2"/>
    <a:srgbClr val="FF9900"/>
    <a:srgbClr val="FF6600"/>
    <a:srgbClr val="EEE8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75" autoAdjust="0"/>
    <p:restoredTop sz="96224" autoAdjust="0"/>
  </p:normalViewPr>
  <p:slideViewPr>
    <p:cSldViewPr snapToGrid="0">
      <p:cViewPr varScale="1">
        <p:scale>
          <a:sx n="82" d="100"/>
          <a:sy n="82" d="100"/>
        </p:scale>
        <p:origin x="725" y="5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p:cViewPr>
        <p:scale>
          <a:sx n="75" d="100"/>
          <a:sy n="75" d="100"/>
        </p:scale>
        <p:origin x="2574" y="4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76363" cy="513508"/>
          </a:xfrm>
          <a:prstGeom prst="rect">
            <a:avLst/>
          </a:prstGeom>
        </p:spPr>
        <p:txBody>
          <a:bodyPr vert="horz" lIns="99050" tIns="49525" rIns="99050" bIns="49525" rtlCol="0"/>
          <a:lstStyle>
            <a:lvl1pPr algn="l">
              <a:defRPr sz="1300"/>
            </a:lvl1pPr>
          </a:lstStyle>
          <a:p>
            <a:endParaRPr lang="en-US" sz="900" dirty="0"/>
          </a:p>
        </p:txBody>
      </p:sp>
      <p:sp>
        <p:nvSpPr>
          <p:cNvPr id="3" name="Date Placeholder 2"/>
          <p:cNvSpPr>
            <a:spLocks noGrp="1"/>
          </p:cNvSpPr>
          <p:nvPr>
            <p:ph type="dt" sz="quarter" idx="1"/>
          </p:nvPr>
        </p:nvSpPr>
        <p:spPr>
          <a:xfrm>
            <a:off x="4021297" y="3"/>
            <a:ext cx="3076363" cy="513508"/>
          </a:xfrm>
          <a:prstGeom prst="rect">
            <a:avLst/>
          </a:prstGeom>
        </p:spPr>
        <p:txBody>
          <a:bodyPr vert="horz" lIns="99050" tIns="49525" rIns="99050" bIns="49525" rtlCol="0"/>
          <a:lstStyle>
            <a:lvl1pPr algn="r">
              <a:defRPr sz="1300"/>
            </a:lvl1pPr>
          </a:lstStyle>
          <a:p>
            <a:fld id="{57691E93-EF64-46CC-85E2-BBB5BEDB9501}" type="datetimeFigureOut">
              <a:rPr lang="en-US" sz="900"/>
              <a:t>5/9/2024</a:t>
            </a:fld>
            <a:endParaRPr lang="en-US" sz="900" dirty="0"/>
          </a:p>
        </p:txBody>
      </p:sp>
      <p:sp>
        <p:nvSpPr>
          <p:cNvPr id="4" name="Footer Placeholder 3"/>
          <p:cNvSpPr>
            <a:spLocks noGrp="1"/>
          </p:cNvSpPr>
          <p:nvPr>
            <p:ph type="ftr" sz="quarter" idx="2"/>
          </p:nvPr>
        </p:nvSpPr>
        <p:spPr>
          <a:xfrm>
            <a:off x="3" y="9721110"/>
            <a:ext cx="3076363" cy="513507"/>
          </a:xfrm>
          <a:prstGeom prst="rect">
            <a:avLst/>
          </a:prstGeom>
        </p:spPr>
        <p:txBody>
          <a:bodyPr vert="horz" lIns="99050" tIns="49525" rIns="99050" bIns="49525" rtlCol="0" anchor="b"/>
          <a:lstStyle>
            <a:lvl1pPr algn="l">
              <a:defRPr sz="1300"/>
            </a:lvl1pPr>
          </a:lstStyle>
          <a:p>
            <a:endParaRPr lang="en-US" sz="900" dirty="0"/>
          </a:p>
        </p:txBody>
      </p:sp>
      <p:sp>
        <p:nvSpPr>
          <p:cNvPr id="5" name="Slide Number Placeholder 4"/>
          <p:cNvSpPr>
            <a:spLocks noGrp="1"/>
          </p:cNvSpPr>
          <p:nvPr>
            <p:ph type="sldNum" sz="quarter" idx="3"/>
          </p:nvPr>
        </p:nvSpPr>
        <p:spPr>
          <a:xfrm>
            <a:off x="4021297" y="9721110"/>
            <a:ext cx="3076363" cy="513507"/>
          </a:xfrm>
          <a:prstGeom prst="rect">
            <a:avLst/>
          </a:prstGeom>
        </p:spPr>
        <p:txBody>
          <a:bodyPr vert="horz" lIns="99050" tIns="49525" rIns="99050" bIns="49525" rtlCol="0" anchor="b"/>
          <a:lstStyle>
            <a:lvl1pPr algn="r">
              <a:defRPr sz="1300"/>
            </a:lvl1pPr>
          </a:lstStyle>
          <a:p>
            <a:fld id="{3DCECA85-2A7A-423F-89EA-6868CB52DF19}" type="slidenum">
              <a:rPr lang="en-US" sz="900"/>
              <a:t>‹#›</a:t>
            </a:fld>
            <a:endParaRPr lang="en-US" sz="900" dirty="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1" y="4887576"/>
            <a:ext cx="7097657" cy="53470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050" tIns="49525" rIns="99050" bIns="49525" rtlCol="0" anchor="ctr"/>
          <a:lstStyle/>
          <a:p>
            <a:pPr algn="ctr"/>
            <a:endParaRPr lang="en-US" dirty="0"/>
          </a:p>
        </p:txBody>
      </p:sp>
      <p:sp>
        <p:nvSpPr>
          <p:cNvPr id="2" name="Header Placeholder 1"/>
          <p:cNvSpPr>
            <a:spLocks noGrp="1"/>
          </p:cNvSpPr>
          <p:nvPr>
            <p:ph type="hdr" sz="quarter"/>
          </p:nvPr>
        </p:nvSpPr>
        <p:spPr>
          <a:xfrm>
            <a:off x="84197" y="3"/>
            <a:ext cx="2992168" cy="513508"/>
          </a:xfrm>
          <a:prstGeom prst="rect">
            <a:avLst/>
          </a:prstGeom>
        </p:spPr>
        <p:txBody>
          <a:bodyPr vert="horz" lIns="99050" tIns="49525" rIns="99050" bIns="49525" rtlCol="0"/>
          <a:lstStyle>
            <a:lvl1pPr algn="l">
              <a:defRPr sz="1500"/>
            </a:lvl1pPr>
          </a:lstStyle>
          <a:p>
            <a:endParaRPr lang="en-US" dirty="0"/>
          </a:p>
        </p:txBody>
      </p:sp>
      <p:sp>
        <p:nvSpPr>
          <p:cNvPr id="4" name="Slide Image Placeholder 3"/>
          <p:cNvSpPr>
            <a:spLocks noGrp="1" noRot="1" noChangeAspect="1"/>
          </p:cNvSpPr>
          <p:nvPr>
            <p:ph type="sldImg" idx="2"/>
          </p:nvPr>
        </p:nvSpPr>
        <p:spPr>
          <a:xfrm>
            <a:off x="-128588" y="636588"/>
            <a:ext cx="7337426" cy="4127500"/>
          </a:xfrm>
          <a:prstGeom prst="rect">
            <a:avLst/>
          </a:prstGeom>
          <a:noFill/>
          <a:ln w="9525">
            <a:solidFill>
              <a:schemeClr val="bg2"/>
            </a:solidFill>
          </a:ln>
        </p:spPr>
        <p:txBody>
          <a:bodyPr vert="horz" lIns="99050" tIns="49525" rIns="99050" bIns="49525" rtlCol="0" anchor="ctr"/>
          <a:lstStyle/>
          <a:p>
            <a:endParaRPr lang="en-US" dirty="0"/>
          </a:p>
        </p:txBody>
      </p:sp>
      <p:sp>
        <p:nvSpPr>
          <p:cNvPr id="6" name="Footer Placeholder 5"/>
          <p:cNvSpPr>
            <a:spLocks noGrp="1"/>
          </p:cNvSpPr>
          <p:nvPr>
            <p:ph type="ftr" sz="quarter" idx="4"/>
          </p:nvPr>
        </p:nvSpPr>
        <p:spPr>
          <a:xfrm>
            <a:off x="84197" y="9689445"/>
            <a:ext cx="2992168" cy="513507"/>
          </a:xfrm>
          <a:prstGeom prst="rect">
            <a:avLst/>
          </a:prstGeom>
        </p:spPr>
        <p:txBody>
          <a:bodyPr vert="horz" lIns="99050" tIns="49525" rIns="99050" bIns="49525" rtlCol="0" anchor="b"/>
          <a:lstStyle>
            <a:lvl1pPr algn="l">
              <a:defRPr sz="1500"/>
            </a:lvl1pPr>
          </a:lstStyle>
          <a:p>
            <a:endParaRPr lang="en-US" dirty="0"/>
          </a:p>
        </p:txBody>
      </p:sp>
      <p:sp>
        <p:nvSpPr>
          <p:cNvPr id="7" name="Slide Number Placeholder 6"/>
          <p:cNvSpPr>
            <a:spLocks noGrp="1"/>
          </p:cNvSpPr>
          <p:nvPr>
            <p:ph type="sldNum" sz="quarter" idx="5"/>
          </p:nvPr>
        </p:nvSpPr>
        <p:spPr>
          <a:xfrm>
            <a:off x="4021297" y="9689445"/>
            <a:ext cx="2982651" cy="513507"/>
          </a:xfrm>
          <a:prstGeom prst="rect">
            <a:avLst/>
          </a:prstGeom>
        </p:spPr>
        <p:txBody>
          <a:bodyPr vert="horz" lIns="99050" tIns="49525" rIns="99050" bIns="49525" rtlCol="0" anchor="b"/>
          <a:lstStyle>
            <a:lvl1pPr algn="r">
              <a:defRPr sz="1500"/>
            </a:lvl1pPr>
          </a:lstStyle>
          <a:p>
            <a:r>
              <a:rPr lang="en-US" dirty="0"/>
              <a:t>Notes view: </a:t>
            </a:r>
            <a:fld id="{128CEAFE-FA94-43E5-B0FF-D47E1CCDD1B4}" type="slidenum">
              <a:rPr lang="en-US" smtClean="0"/>
              <a:pPr/>
              <a:t>‹#›</a:t>
            </a:fld>
            <a:endParaRPr lang="en-US" dirty="0"/>
          </a:p>
        </p:txBody>
      </p:sp>
      <p:sp>
        <p:nvSpPr>
          <p:cNvPr id="5" name="Notes Placeholder 4"/>
          <p:cNvSpPr>
            <a:spLocks noGrp="1"/>
          </p:cNvSpPr>
          <p:nvPr>
            <p:ph type="body" sz="quarter" idx="3"/>
          </p:nvPr>
        </p:nvSpPr>
        <p:spPr>
          <a:xfrm>
            <a:off x="265091" y="5224368"/>
            <a:ext cx="6551127" cy="4176418"/>
          </a:xfrm>
          <a:prstGeom prst="rect">
            <a:avLst/>
          </a:prstGeom>
        </p:spPr>
        <p:txBody>
          <a:bodyPr vert="horz" lIns="99050" tIns="49525" rIns="99050" bIns="49525"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idx="1"/>
          </p:nvPr>
        </p:nvSpPr>
        <p:spPr>
          <a:xfrm>
            <a:off x="4021531" y="0"/>
            <a:ext cx="3076148" cy="513666"/>
          </a:xfrm>
          <a:prstGeom prst="rect">
            <a:avLst/>
          </a:prstGeom>
        </p:spPr>
        <p:txBody>
          <a:bodyPr vert="horz" lIns="97923" tIns="48962" rIns="97923" bIns="48962" rtlCol="0"/>
          <a:lstStyle>
            <a:lvl1pPr algn="r">
              <a:defRPr sz="1300"/>
            </a:lvl1pPr>
          </a:lstStyle>
          <a:p>
            <a:fld id="{F2C7CF5F-7CF3-4DF3-838A-EE34544862CC}" type="datetimeFigureOut">
              <a:rPr lang="en-US" smtClean="0"/>
              <a:t>5/9/2024</a:t>
            </a:fld>
            <a:endParaRPr lang="en-US"/>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225" userDrawn="1">
          <p15:clr>
            <a:srgbClr val="F26B43"/>
          </p15:clr>
        </p15:guide>
        <p15:guide id="2" pos="2236"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000" y="636588"/>
            <a:ext cx="7335838" cy="4127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r>
              <a:rPr lang="en-US" dirty="0"/>
              <a:t>Notes view: </a:t>
            </a:r>
            <a:fld id="{128CEAFE-FA94-43E5-B0FF-D47E1CCDD1B4}" type="slidenum">
              <a:rPr lang="en-US" smtClean="0"/>
              <a:pPr/>
              <a:t>0</a:t>
            </a:fld>
            <a:endParaRPr lang="en-US" dirty="0"/>
          </a:p>
        </p:txBody>
      </p:sp>
    </p:spTree>
    <p:extLst>
      <p:ext uri="{BB962C8B-B14F-4D97-AF65-F5344CB8AC3E}">
        <p14:creationId xmlns:p14="http://schemas.microsoft.com/office/powerpoint/2010/main" val="4190457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000" y="636588"/>
            <a:ext cx="7335838" cy="4127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79231">
              <a:defRPr/>
            </a:pPr>
            <a:r>
              <a:rPr lang="en-US" dirty="0">
                <a:solidFill>
                  <a:srgbClr val="6E6F73"/>
                </a:solidFill>
                <a:latin typeface="Trebuchet MS"/>
              </a:rPr>
              <a:t>Notes view: </a:t>
            </a:r>
            <a:fld id="{128CEAFE-FA94-43E5-B0FF-D47E1CCDD1B4}" type="slidenum">
              <a:rPr lang="en-US">
                <a:solidFill>
                  <a:srgbClr val="6E6F73"/>
                </a:solidFill>
                <a:latin typeface="Trebuchet MS"/>
              </a:rPr>
              <a:pPr defTabSz="979231">
                <a:defRPr/>
              </a:pPr>
              <a:t>1</a:t>
            </a:fld>
            <a:endParaRPr lang="en-US" dirty="0">
              <a:solidFill>
                <a:srgbClr val="6E6F73"/>
              </a:solidFill>
              <a:latin typeface="Trebuchet MS"/>
            </a:endParaRPr>
          </a:p>
        </p:txBody>
      </p:sp>
    </p:spTree>
    <p:extLst>
      <p:ext uri="{BB962C8B-B14F-4D97-AF65-F5344CB8AC3E}">
        <p14:creationId xmlns:p14="http://schemas.microsoft.com/office/powerpoint/2010/main" val="2450607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000" y="636588"/>
            <a:ext cx="7335838" cy="4127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r>
              <a:rPr lang="en-US" dirty="0"/>
              <a:t>Notes view: </a:t>
            </a:r>
            <a:fld id="{128CEAFE-FA94-43E5-B0FF-D47E1CCDD1B4}" type="slidenum">
              <a:rPr lang="en-US" smtClean="0"/>
              <a:pPr/>
              <a:t>2</a:t>
            </a:fld>
            <a:endParaRPr lang="en-US" dirty="0"/>
          </a:p>
        </p:txBody>
      </p:sp>
    </p:spTree>
    <p:extLst>
      <p:ext uri="{BB962C8B-B14F-4D97-AF65-F5344CB8AC3E}">
        <p14:creationId xmlns:p14="http://schemas.microsoft.com/office/powerpoint/2010/main" val="77783562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4.xml"/><Relationship Id="rId7" Type="http://schemas.openxmlformats.org/officeDocument/2006/relationships/oleObject" Target="../embeddings/oleObject2.bin"/><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slideMaster" Target="../slideMasters/slideMaster1.xml"/><Relationship Id="rId5" Type="http://schemas.openxmlformats.org/officeDocument/2006/relationships/tags" Target="../tags/tag6.xml"/><Relationship Id="rId10" Type="http://schemas.openxmlformats.org/officeDocument/2006/relationships/image" Target="../media/image4.jpg"/><Relationship Id="rId4" Type="http://schemas.openxmlformats.org/officeDocument/2006/relationships/tags" Target="../tags/tag5.xml"/><Relationship Id="rId9"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3.v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oleObject" Target="../embeddings/oleObject3.bin"/></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image" Target="../media/image9.png"/><Relationship Id="rId5" Type="http://schemas.openxmlformats.org/officeDocument/2006/relationships/image" Target="../media/image7.emf"/><Relationship Id="rId4" Type="http://schemas.openxmlformats.org/officeDocument/2006/relationships/oleObject" Target="../embeddings/oleObject4.bin"/></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tags" Target="../tags/tag10.xml"/><Relationship Id="rId7" Type="http://schemas.openxmlformats.org/officeDocument/2006/relationships/image" Target="../media/image2.emf"/><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slideMaster" Target="../slideMasters/slideMaster1.xml"/><Relationship Id="rId4" Type="http://schemas.openxmlformats.org/officeDocument/2006/relationships/tags" Target="../tags/tag1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13.xml"/><Relationship Id="rId7" Type="http://schemas.openxmlformats.org/officeDocument/2006/relationships/oleObject" Target="../embeddings/oleObject6.bin"/><Relationship Id="rId2" Type="http://schemas.openxmlformats.org/officeDocument/2006/relationships/tags" Target="../tags/tag12.xml"/><Relationship Id="rId1" Type="http://schemas.openxmlformats.org/officeDocument/2006/relationships/vmlDrawing" Target="../drawings/vmlDrawing6.vml"/><Relationship Id="rId6" Type="http://schemas.openxmlformats.org/officeDocument/2006/relationships/slideMaster" Target="../slideMasters/slideMaster1.xml"/><Relationship Id="rId5" Type="http://schemas.openxmlformats.org/officeDocument/2006/relationships/tags" Target="../tags/tag15.xml"/><Relationship Id="rId10" Type="http://schemas.openxmlformats.org/officeDocument/2006/relationships/image" Target="../media/image4.jpg"/><Relationship Id="rId4" Type="http://schemas.openxmlformats.org/officeDocument/2006/relationships/tags" Target="../tags/tag14.xml"/><Relationship Id="rId9"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vmlDrawing" Target="../drawings/vmlDrawing7.vml"/><Relationship Id="rId6" Type="http://schemas.openxmlformats.org/officeDocument/2006/relationships/image" Target="../media/image5.png"/><Relationship Id="rId5" Type="http://schemas.openxmlformats.org/officeDocument/2006/relationships/image" Target="../media/image7.emf"/><Relationship Id="rId4" Type="http://schemas.openxmlformats.org/officeDocument/2006/relationships/oleObject" Target="../embeddings/oleObject7.bin"/></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vmlDrawing" Target="../drawings/vmlDrawing8.vml"/><Relationship Id="rId6" Type="http://schemas.openxmlformats.org/officeDocument/2006/relationships/image" Target="../media/image9.png"/><Relationship Id="rId5" Type="http://schemas.openxmlformats.org/officeDocument/2006/relationships/image" Target="../media/image2.emf"/><Relationship Id="rId4" Type="http://schemas.openxmlformats.org/officeDocument/2006/relationships/oleObject" Target="../embeddings/oleObject8.bin"/></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tags" Target="../tags/tag19.xml"/><Relationship Id="rId7" Type="http://schemas.openxmlformats.org/officeDocument/2006/relationships/image" Target="../media/image2.emf"/><Relationship Id="rId2" Type="http://schemas.openxmlformats.org/officeDocument/2006/relationships/tags" Target="../tags/tag18.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slideMaster" Target="../slideMasters/slideMaster1.xml"/><Relationship Id="rId4" Type="http://schemas.openxmlformats.org/officeDocument/2006/relationships/tags" Target="../tags/tag20.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6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6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vmlDrawing" Target="../drawings/vmlDrawing13.v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63.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vmlDrawing" Target="../drawings/vmlDrawing14.vml"/><Relationship Id="rId6" Type="http://schemas.openxmlformats.org/officeDocument/2006/relationships/image" Target="../media/image1.emf"/><Relationship Id="rId5" Type="http://schemas.openxmlformats.org/officeDocument/2006/relationships/oleObject" Target="../embeddings/oleObject14.bin"/><Relationship Id="rId4"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vmlDrawing" Target="../drawings/vmlDrawing15.vml"/><Relationship Id="rId5" Type="http://schemas.openxmlformats.org/officeDocument/2006/relationships/image" Target="../media/image1.emf"/><Relationship Id="rId4" Type="http://schemas.openxmlformats.org/officeDocument/2006/relationships/oleObject" Target="../embeddings/oleObject15.bin"/></Relationships>
</file>

<file path=ppt/slideLayouts/_rels/slideLayout6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vmlDrawing" Target="../drawings/vmlDrawing16.vml"/><Relationship Id="rId5" Type="http://schemas.openxmlformats.org/officeDocument/2006/relationships/image" Target="../media/image1.emf"/><Relationship Id="rId4" Type="http://schemas.openxmlformats.org/officeDocument/2006/relationships/oleObject" Target="../embeddings/oleObject16.bin"/></Relationships>
</file>

<file path=ppt/slideLayouts/_rels/slideLayout6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vmlDrawing" Target="../drawings/vmlDrawing17.v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17.bin"/></Relationships>
</file>

<file path=ppt/slideLayouts/_rels/slideLayout6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vmlDrawing" Target="../drawings/vmlDrawing18.v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18.bin"/></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985612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69" name="think-cell Slide" r:id="rId7" imgW="384" imgH="384" progId="TCLayout.ActiveDocument.1">
                  <p:embed/>
                </p:oleObj>
              </mc:Choice>
              <mc:Fallback>
                <p:oleObj name="think-cell Slide" r:id="rId7" imgW="384" imgH="384" progId="TCLayout.ActiveDocument.1">
                  <p:embed/>
                  <p:pic>
                    <p:nvPicPr>
                      <p:cNvPr id="4" name="Object 3" hidden="1"/>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93000"/>
              </a:lnSpc>
              <a:spcBef>
                <a:spcPct val="0"/>
              </a:spcBef>
              <a:spcAft>
                <a:spcPct val="0"/>
              </a:spcAft>
            </a:pPr>
            <a:endParaRPr lang="en-US" sz="5400" b="0" i="0" baseline="0" dirty="0">
              <a:solidFill>
                <a:srgbClr val="FFFFFF"/>
              </a:solidFill>
              <a:latin typeface="Trebuchet MS" panose="020B0603020202020204" pitchFamily="34" charset="0"/>
              <a:ea typeface="+mj-ea"/>
              <a:cs typeface="+mj-cs"/>
              <a:sym typeface="Trebuchet MS" panose="020B0603020202020204" pitchFamily="34" charset="0"/>
            </a:endParaRPr>
          </a:p>
        </p:txBody>
      </p:sp>
      <p:sp>
        <p:nvSpPr>
          <p:cNvPr id="14" name="Rectangle 13"/>
          <p:cNvSpPr/>
          <p:nvPr userDrawn="1"/>
        </p:nvSpPr>
        <p:spPr>
          <a:xfrm>
            <a:off x="0" y="5279183"/>
            <a:ext cx="12192000" cy="1578817"/>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90000"/>
              </a:lnSpc>
              <a:spcAft>
                <a:spcPts val="1000"/>
              </a:spcAft>
            </a:pPr>
            <a:endParaRPr lang="en-US" sz="1200" dirty="0">
              <a:solidFill>
                <a:schemeClr val="bg1"/>
              </a:solidFill>
              <a:latin typeface="+mn-lt"/>
              <a:sym typeface="Trebuchet MS" panose="020B0603020202020204" pitchFamily="34" charset="0"/>
            </a:endParaRPr>
          </a:p>
        </p:txBody>
      </p:sp>
      <p:pic>
        <p:nvPicPr>
          <p:cNvPr id="18" name="Picture 17"/>
          <p:cNvPicPr>
            <a:picLocks noChangeAspect="1"/>
          </p:cNvPicPr>
          <p:nvPr userDrawn="1"/>
        </p:nvPicPr>
        <p:blipFill rotWithShape="1">
          <a:blip r:embed="rId9">
            <a:extLst>
              <a:ext uri="{28A0092B-C50C-407E-A947-70E740481C1C}">
                <a14:useLocalDpi xmlns:a14="http://schemas.microsoft.com/office/drawing/2010/main" val="0"/>
              </a:ext>
            </a:extLst>
          </a:blip>
          <a:srcRect l="1731" t="8741" r="102" b="27"/>
          <a:stretch/>
        </p:blipFill>
        <p:spPr>
          <a:xfrm rot="16200000" flipH="1">
            <a:off x="8471921" y="1973272"/>
            <a:ext cx="580573" cy="6858000"/>
          </a:xfrm>
          <a:prstGeom prst="rect">
            <a:avLst/>
          </a:prstGeom>
        </p:spPr>
      </p:pic>
      <p:pic>
        <p:nvPicPr>
          <p:cNvPr id="15" name="TitleAndEndImages"/>
          <p:cNvPicPr>
            <a:picLocks noChangeAspect="1"/>
          </p:cNvPicPr>
          <p:nvPr userDrawn="1">
            <p:custDataLst>
              <p:tags r:id="rId4"/>
            </p:custDataLst>
          </p:nvPr>
        </p:nvPicPr>
        <p:blipFill rotWithShape="1">
          <a:blip r:embed="rId10">
            <a:extLst>
              <a:ext uri="{28A0092B-C50C-407E-A947-70E740481C1C}">
                <a14:useLocalDpi xmlns:a14="http://schemas.microsoft.com/office/drawing/2010/main" val="0"/>
              </a:ext>
            </a:extLst>
          </a:blip>
          <a:srcRect b="23056"/>
          <a:stretch/>
        </p:blipFill>
        <p:spPr>
          <a:xfrm flipH="1">
            <a:off x="0" y="0"/>
            <a:ext cx="12192000" cy="5276850"/>
          </a:xfrm>
          <a:prstGeom prst="rect">
            <a:avLst/>
          </a:prstGeom>
        </p:spPr>
      </p:pic>
      <p:sp>
        <p:nvSpPr>
          <p:cNvPr id="20" name="Picture Placeholder 8"/>
          <p:cNvSpPr>
            <a:spLocks noGrp="1"/>
          </p:cNvSpPr>
          <p:nvPr>
            <p:ph type="pic" sz="quarter" idx="13" hasCustomPrompt="1"/>
          </p:nvPr>
        </p:nvSpPr>
        <p:spPr>
          <a:xfrm>
            <a:off x="9366561" y="5570642"/>
            <a:ext cx="1867935" cy="896833"/>
          </a:xfrm>
          <a:prstGeom prst="rect">
            <a:avLst/>
          </a:prstGeom>
        </p:spPr>
        <p:txBody>
          <a:bodyPr anchor="b"/>
          <a:lstStyle>
            <a:lvl1pPr algn="ctr">
              <a:defRPr sz="1600">
                <a:solidFill>
                  <a:schemeClr val="tx1"/>
                </a:solidFill>
                <a:latin typeface="Trebuchet MS" panose="020B0603020202020204" pitchFamily="34" charset="0"/>
                <a:sym typeface="Trebuchet MS" panose="020B0603020202020204" pitchFamily="34" charset="0"/>
              </a:defRPr>
            </a:lvl1pPr>
          </a:lstStyle>
          <a:p>
            <a:r>
              <a:rPr lang="en-US" dirty="0"/>
              <a:t>Logo</a:t>
            </a:r>
          </a:p>
        </p:txBody>
      </p:sp>
      <p:sp>
        <p:nvSpPr>
          <p:cNvPr id="21" name="Rectangle 20"/>
          <p:cNvSpPr/>
          <p:nvPr userDrawn="1"/>
        </p:nvSpPr>
        <p:spPr bwMode="black">
          <a:xfrm>
            <a:off x="630936" y="626200"/>
            <a:ext cx="8125200" cy="5529600"/>
          </a:xfrm>
          <a:prstGeom prst="rect">
            <a:avLst/>
          </a:prstGeom>
          <a:gradFill flip="none" rotWithShape="1">
            <a:gsLst>
              <a:gs pos="0">
                <a:schemeClr val="accent1">
                  <a:alpha val="90000"/>
                </a:schemeClr>
              </a:gs>
              <a:gs pos="100000">
                <a:schemeClr val="tx2">
                  <a:alpha val="90000"/>
                </a:schemeClr>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lnSpc>
                <a:spcPct val="95000"/>
              </a:lnSpc>
            </a:pPr>
            <a:endParaRPr lang="en-US" sz="2000" dirty="0">
              <a:solidFill>
                <a:prstClr val="white"/>
              </a:solidFill>
              <a:latin typeface="+mn-lt"/>
              <a:sym typeface="Trebuchet MS" panose="020B0603020202020204" pitchFamily="34" charset="0"/>
            </a:endParaRPr>
          </a:p>
        </p:txBody>
      </p:sp>
      <p:sp>
        <p:nvSpPr>
          <p:cNvPr id="22" name="Text Placeholder 6"/>
          <p:cNvSpPr>
            <a:spLocks noGrp="1"/>
          </p:cNvSpPr>
          <p:nvPr>
            <p:ph type="body" sz="quarter" idx="12" hasCustomPrompt="1"/>
          </p:nvPr>
        </p:nvSpPr>
        <p:spPr bwMode="black">
          <a:xfrm>
            <a:off x="1117415" y="6207842"/>
            <a:ext cx="6868800" cy="327148"/>
          </a:xfrm>
          <a:prstGeom prst="rect">
            <a:avLst/>
          </a:prstGeom>
          <a:noFill/>
        </p:spPr>
        <p:txBody>
          <a:bodyPr anchor="ctr"/>
          <a:lstStyle>
            <a:lvl1pPr algn="l">
              <a:lnSpc>
                <a:spcPct val="110000"/>
              </a:lnSpc>
              <a:buNone/>
              <a:defRPr sz="1200" b="1" cap="all" baseline="0">
                <a:solidFill>
                  <a:schemeClr val="accent5"/>
                </a:solidFill>
                <a:latin typeface="+mn-lt"/>
                <a:sym typeface="Trebuchet MS" panose="020B0603020202020204" pitchFamily="34" charset="0"/>
              </a:defRPr>
            </a:lvl1pPr>
            <a:lvl2pPr algn="ctr">
              <a:buNone/>
              <a:defRPr/>
            </a:lvl2pPr>
            <a:lvl3pPr marL="0" indent="0" algn="ctr">
              <a:buNone/>
              <a:defRPr/>
            </a:lvl3pPr>
            <a:lvl4pPr marL="228600" indent="0" algn="ctr">
              <a:buNone/>
              <a:defRPr/>
            </a:lvl4pPr>
            <a:lvl5pPr marL="457200" indent="0" algn="ctr">
              <a:buNone/>
              <a:defRPr/>
            </a:lvl5pPr>
          </a:lstStyle>
          <a:p>
            <a:pPr lvl="0"/>
            <a:r>
              <a:rPr lang="en-US" dirty="0"/>
              <a:t>Click to edit date/place</a:t>
            </a:r>
          </a:p>
        </p:txBody>
      </p:sp>
      <p:sp>
        <p:nvSpPr>
          <p:cNvPr id="26" name="Subtitle 2"/>
          <p:cNvSpPr>
            <a:spLocks noGrp="1"/>
          </p:cNvSpPr>
          <p:nvPr>
            <p:ph type="subTitle" idx="1" hasCustomPrompt="1"/>
          </p:nvPr>
        </p:nvSpPr>
        <p:spPr bwMode="white">
          <a:xfrm>
            <a:off x="1117415" y="5495706"/>
            <a:ext cx="6868800" cy="436195"/>
          </a:xfrm>
          <a:prstGeom prst="rect">
            <a:avLst/>
          </a:prstGeom>
        </p:spPr>
        <p:txBody>
          <a:bodyPr anchor="ctr"/>
          <a:lstStyle>
            <a:lvl1pPr marL="0" indent="0" algn="l">
              <a:lnSpc>
                <a:spcPct val="110000"/>
              </a:lnSpc>
              <a:buNone/>
              <a:defRPr sz="1600" baseline="0">
                <a:solidFill>
                  <a:schemeClr val="bg1"/>
                </a:solidFill>
                <a:latin typeface="+mn-lt"/>
                <a:sym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in sentence case</a:t>
            </a:r>
          </a:p>
        </p:txBody>
      </p:sp>
      <p:sp>
        <p:nvSpPr>
          <p:cNvPr id="27" name="Title 1"/>
          <p:cNvSpPr>
            <a:spLocks noGrp="1"/>
          </p:cNvSpPr>
          <p:nvPr>
            <p:ph type="ctrTitle" hasCustomPrompt="1"/>
          </p:nvPr>
        </p:nvSpPr>
        <p:spPr bwMode="ltGray">
          <a:xfrm>
            <a:off x="1117415" y="1886242"/>
            <a:ext cx="6868800" cy="3138423"/>
          </a:xfrm>
          <a:prstGeom prst="rect">
            <a:avLst/>
          </a:prstGeom>
        </p:spPr>
        <p:txBody>
          <a:bodyPr anchor="b">
            <a:normAutofit/>
          </a:bodyPr>
          <a:lstStyle>
            <a:lvl1pPr algn="l">
              <a:lnSpc>
                <a:spcPct val="93000"/>
              </a:lnSpc>
              <a:defRPr sz="5400" baseline="0">
                <a:solidFill>
                  <a:schemeClr val="bg1"/>
                </a:solidFill>
                <a:latin typeface="+mj-lt"/>
                <a:sym typeface="Trebuchet MS" panose="020B0603020202020204" pitchFamily="34" charset="0"/>
              </a:defRPr>
            </a:lvl1pPr>
          </a:lstStyle>
          <a:p>
            <a:r>
              <a:rPr lang="en-US" dirty="0"/>
              <a:t>Title in Title Case</a:t>
            </a:r>
          </a:p>
        </p:txBody>
      </p:sp>
      <p:sp>
        <p:nvSpPr>
          <p:cNvPr id="33" name="Freeform 32"/>
          <p:cNvSpPr>
            <a:spLocks noChangeAspect="1"/>
          </p:cNvSpPr>
          <p:nvPr userDrawn="1">
            <p:custDataLst>
              <p:tags r:id="rId5"/>
            </p:custDataLst>
          </p:nvPr>
        </p:nvSpPr>
        <p:spPr bwMode="auto">
          <a:xfrm>
            <a:off x="1117415" y="1112679"/>
            <a:ext cx="2327644" cy="486479"/>
          </a:xfrm>
          <a:custGeom>
            <a:avLst/>
            <a:gdLst>
              <a:gd name="connsiteX0" fmla="*/ 8982072 w 11499847"/>
              <a:gd name="connsiteY0" fmla="*/ 1919288 h 2403475"/>
              <a:gd name="connsiteX1" fmla="*/ 8982072 w 11499847"/>
              <a:gd name="connsiteY1" fmla="*/ 2105026 h 2403475"/>
              <a:gd name="connsiteX2" fmla="*/ 9098233 w 11499847"/>
              <a:gd name="connsiteY2" fmla="*/ 2105026 h 2403475"/>
              <a:gd name="connsiteX3" fmla="*/ 9164880 w 11499847"/>
              <a:gd name="connsiteY3" fmla="*/ 2080233 h 2403475"/>
              <a:gd name="connsiteX4" fmla="*/ 9191622 w 11499847"/>
              <a:gd name="connsiteY4" fmla="*/ 2011737 h 2403475"/>
              <a:gd name="connsiteX5" fmla="*/ 9164880 w 11499847"/>
              <a:gd name="connsiteY5" fmla="*/ 1944501 h 2403475"/>
              <a:gd name="connsiteX6" fmla="*/ 9098233 w 11499847"/>
              <a:gd name="connsiteY6" fmla="*/ 1919288 h 2403475"/>
              <a:gd name="connsiteX7" fmla="*/ 8982072 w 11499847"/>
              <a:gd name="connsiteY7" fmla="*/ 1919288 h 2403475"/>
              <a:gd name="connsiteX8" fmla="*/ 7280272 w 11499847"/>
              <a:gd name="connsiteY8" fmla="*/ 1919288 h 2403475"/>
              <a:gd name="connsiteX9" fmla="*/ 7280272 w 11499847"/>
              <a:gd name="connsiteY9" fmla="*/ 2097088 h 2403475"/>
              <a:gd name="connsiteX10" fmla="*/ 7404503 w 11499847"/>
              <a:gd name="connsiteY10" fmla="*/ 2097088 h 2403475"/>
              <a:gd name="connsiteX11" fmla="*/ 7469027 w 11499847"/>
              <a:gd name="connsiteY11" fmla="*/ 2073423 h 2403475"/>
              <a:gd name="connsiteX12" fmla="*/ 7494585 w 11499847"/>
              <a:gd name="connsiteY12" fmla="*/ 2008502 h 2403475"/>
              <a:gd name="connsiteX13" fmla="*/ 7469027 w 11499847"/>
              <a:gd name="connsiteY13" fmla="*/ 1943581 h 2403475"/>
              <a:gd name="connsiteX14" fmla="*/ 7404503 w 11499847"/>
              <a:gd name="connsiteY14" fmla="*/ 1919288 h 2403475"/>
              <a:gd name="connsiteX15" fmla="*/ 7280272 w 11499847"/>
              <a:gd name="connsiteY15" fmla="*/ 1919288 h 2403475"/>
              <a:gd name="connsiteX16" fmla="*/ 7945015 w 11499847"/>
              <a:gd name="connsiteY16" fmla="*/ 1909763 h 2403475"/>
              <a:gd name="connsiteX17" fmla="*/ 7813574 w 11499847"/>
              <a:gd name="connsiteY17" fmla="*/ 1965330 h 2403475"/>
              <a:gd name="connsiteX18" fmla="*/ 7759697 w 11499847"/>
              <a:gd name="connsiteY18" fmla="*/ 2100368 h 2403475"/>
              <a:gd name="connsiteX19" fmla="*/ 7813574 w 11499847"/>
              <a:gd name="connsiteY19" fmla="*/ 2235406 h 2403475"/>
              <a:gd name="connsiteX20" fmla="*/ 7945015 w 11499847"/>
              <a:gd name="connsiteY20" fmla="*/ 2290763 h 2403475"/>
              <a:gd name="connsiteX21" fmla="*/ 8077086 w 11499847"/>
              <a:gd name="connsiteY21" fmla="*/ 2235825 h 2403475"/>
              <a:gd name="connsiteX22" fmla="*/ 8131172 w 11499847"/>
              <a:gd name="connsiteY22" fmla="*/ 2100368 h 2403475"/>
              <a:gd name="connsiteX23" fmla="*/ 8076876 w 11499847"/>
              <a:gd name="connsiteY23" fmla="*/ 1965330 h 2403475"/>
              <a:gd name="connsiteX24" fmla="*/ 7945015 w 11499847"/>
              <a:gd name="connsiteY24" fmla="*/ 1909763 h 2403475"/>
              <a:gd name="connsiteX25" fmla="*/ 8899522 w 11499847"/>
              <a:gd name="connsiteY25" fmla="*/ 1844675 h 2403475"/>
              <a:gd name="connsiteX26" fmla="*/ 9098598 w 11499847"/>
              <a:gd name="connsiteY26" fmla="*/ 1844675 h 2403475"/>
              <a:gd name="connsiteX27" fmla="*/ 9228521 w 11499847"/>
              <a:gd name="connsiteY27" fmla="*/ 1892741 h 2403475"/>
              <a:gd name="connsiteX28" fmla="*/ 9277347 w 11499847"/>
              <a:gd name="connsiteY28" fmla="*/ 2011236 h 2403475"/>
              <a:gd name="connsiteX29" fmla="*/ 9228521 w 11499847"/>
              <a:gd name="connsiteY29" fmla="*/ 2129521 h 2403475"/>
              <a:gd name="connsiteX30" fmla="*/ 9098598 w 11499847"/>
              <a:gd name="connsiteY30" fmla="*/ 2177796 h 2403475"/>
              <a:gd name="connsiteX31" fmla="*/ 8982086 w 11499847"/>
              <a:gd name="connsiteY31" fmla="*/ 2177796 h 2403475"/>
              <a:gd name="connsiteX32" fmla="*/ 8982086 w 11499847"/>
              <a:gd name="connsiteY32" fmla="*/ 2355850 h 2403475"/>
              <a:gd name="connsiteX33" fmla="*/ 8899522 w 11499847"/>
              <a:gd name="connsiteY33" fmla="*/ 2355850 h 2403475"/>
              <a:gd name="connsiteX34" fmla="*/ 8899522 w 11499847"/>
              <a:gd name="connsiteY34" fmla="*/ 1844675 h 2403475"/>
              <a:gd name="connsiteX35" fmla="*/ 8324847 w 11499847"/>
              <a:gd name="connsiteY35" fmla="*/ 1844675 h 2403475"/>
              <a:gd name="connsiteX36" fmla="*/ 8407608 w 11499847"/>
              <a:gd name="connsiteY36" fmla="*/ 1844675 h 2403475"/>
              <a:gd name="connsiteX37" fmla="*/ 8407608 w 11499847"/>
              <a:gd name="connsiteY37" fmla="*/ 2158090 h 2403475"/>
              <a:gd name="connsiteX38" fmla="*/ 8443017 w 11499847"/>
              <a:gd name="connsiteY38" fmla="*/ 2252595 h 2403475"/>
              <a:gd name="connsiteX39" fmla="*/ 8537931 w 11499847"/>
              <a:gd name="connsiteY39" fmla="*/ 2291066 h 2403475"/>
              <a:gd name="connsiteX40" fmla="*/ 8631797 w 11499847"/>
              <a:gd name="connsiteY40" fmla="*/ 2252595 h 2403475"/>
              <a:gd name="connsiteX41" fmla="*/ 8667415 w 11499847"/>
              <a:gd name="connsiteY41" fmla="*/ 2158090 h 2403475"/>
              <a:gd name="connsiteX42" fmla="*/ 8667415 w 11499847"/>
              <a:gd name="connsiteY42" fmla="*/ 1844675 h 2403475"/>
              <a:gd name="connsiteX43" fmla="*/ 8748710 w 11499847"/>
              <a:gd name="connsiteY43" fmla="*/ 1844675 h 2403475"/>
              <a:gd name="connsiteX44" fmla="*/ 8748710 w 11499847"/>
              <a:gd name="connsiteY44" fmla="*/ 2158717 h 2403475"/>
              <a:gd name="connsiteX45" fmla="*/ 8688577 w 11499847"/>
              <a:gd name="connsiteY45" fmla="*/ 2307793 h 2403475"/>
              <a:gd name="connsiteX46" fmla="*/ 8537093 w 11499847"/>
              <a:gd name="connsiteY46" fmla="*/ 2366963 h 2403475"/>
              <a:gd name="connsiteX47" fmla="*/ 8385399 w 11499847"/>
              <a:gd name="connsiteY47" fmla="*/ 2307793 h 2403475"/>
              <a:gd name="connsiteX48" fmla="*/ 8324847 w 11499847"/>
              <a:gd name="connsiteY48" fmla="*/ 2158717 h 2403475"/>
              <a:gd name="connsiteX49" fmla="*/ 8324847 w 11499847"/>
              <a:gd name="connsiteY49" fmla="*/ 1844675 h 2403475"/>
              <a:gd name="connsiteX50" fmla="*/ 7197722 w 11499847"/>
              <a:gd name="connsiteY50" fmla="*/ 1844675 h 2403475"/>
              <a:gd name="connsiteX51" fmla="*/ 7404196 w 11499847"/>
              <a:gd name="connsiteY51" fmla="*/ 1844675 h 2403475"/>
              <a:gd name="connsiteX52" fmla="*/ 7531336 w 11499847"/>
              <a:gd name="connsiteY52" fmla="*/ 1891906 h 2403475"/>
              <a:gd name="connsiteX53" fmla="*/ 7578727 w 11499847"/>
              <a:gd name="connsiteY53" fmla="*/ 2008937 h 2403475"/>
              <a:gd name="connsiteX54" fmla="*/ 7548455 w 11499847"/>
              <a:gd name="connsiteY54" fmla="*/ 2106950 h 2403475"/>
              <a:gd name="connsiteX55" fmla="*/ 7464947 w 11499847"/>
              <a:gd name="connsiteY55" fmla="*/ 2161495 h 2403475"/>
              <a:gd name="connsiteX56" fmla="*/ 7525699 w 11499847"/>
              <a:gd name="connsiteY56" fmla="*/ 2258673 h 2403475"/>
              <a:gd name="connsiteX57" fmla="*/ 7586660 w 11499847"/>
              <a:gd name="connsiteY57" fmla="*/ 2355850 h 2403475"/>
              <a:gd name="connsiteX58" fmla="*/ 7491044 w 11499847"/>
              <a:gd name="connsiteY58" fmla="*/ 2355850 h 2403475"/>
              <a:gd name="connsiteX59" fmla="*/ 7434676 w 11499847"/>
              <a:gd name="connsiteY59" fmla="*/ 2263479 h 2403475"/>
              <a:gd name="connsiteX60" fmla="*/ 7378099 w 11499847"/>
              <a:gd name="connsiteY60" fmla="*/ 2171108 h 2403475"/>
              <a:gd name="connsiteX61" fmla="*/ 7280395 w 11499847"/>
              <a:gd name="connsiteY61" fmla="*/ 2171108 h 2403475"/>
              <a:gd name="connsiteX62" fmla="*/ 7280395 w 11499847"/>
              <a:gd name="connsiteY62" fmla="*/ 2355850 h 2403475"/>
              <a:gd name="connsiteX63" fmla="*/ 7197722 w 11499847"/>
              <a:gd name="connsiteY63" fmla="*/ 2355850 h 2403475"/>
              <a:gd name="connsiteX64" fmla="*/ 7197722 w 11499847"/>
              <a:gd name="connsiteY64" fmla="*/ 1844675 h 2403475"/>
              <a:gd name="connsiteX65" fmla="*/ 7945016 w 11499847"/>
              <a:gd name="connsiteY65" fmla="*/ 1833563 h 2403475"/>
              <a:gd name="connsiteX66" fmla="*/ 8136527 w 11499847"/>
              <a:gd name="connsiteY66" fmla="*/ 1911974 h 2403475"/>
              <a:gd name="connsiteX67" fmla="*/ 8215310 w 11499847"/>
              <a:gd name="connsiteY67" fmla="*/ 2100368 h 2403475"/>
              <a:gd name="connsiteX68" fmla="*/ 8136527 w 11499847"/>
              <a:gd name="connsiteY68" fmla="*/ 2288762 h 2403475"/>
              <a:gd name="connsiteX69" fmla="*/ 7945016 w 11499847"/>
              <a:gd name="connsiteY69" fmla="*/ 2366963 h 2403475"/>
              <a:gd name="connsiteX70" fmla="*/ 7754134 w 11499847"/>
              <a:gd name="connsiteY70" fmla="*/ 2288762 h 2403475"/>
              <a:gd name="connsiteX71" fmla="*/ 7675560 w 11499847"/>
              <a:gd name="connsiteY71" fmla="*/ 2100368 h 2403475"/>
              <a:gd name="connsiteX72" fmla="*/ 7754134 w 11499847"/>
              <a:gd name="connsiteY72" fmla="*/ 1911974 h 2403475"/>
              <a:gd name="connsiteX73" fmla="*/ 7945016 w 11499847"/>
              <a:gd name="connsiteY73" fmla="*/ 1833563 h 2403475"/>
              <a:gd name="connsiteX74" fmla="*/ 6834872 w 11499847"/>
              <a:gd name="connsiteY74" fmla="*/ 1833563 h 2403475"/>
              <a:gd name="connsiteX75" fmla="*/ 6921875 w 11499847"/>
              <a:gd name="connsiteY75" fmla="*/ 1845482 h 2403475"/>
              <a:gd name="connsiteX76" fmla="*/ 6996090 w 11499847"/>
              <a:gd name="connsiteY76" fmla="*/ 1881028 h 2403475"/>
              <a:gd name="connsiteX77" fmla="*/ 6974496 w 11499847"/>
              <a:gd name="connsiteY77" fmla="*/ 1914692 h 2403475"/>
              <a:gd name="connsiteX78" fmla="*/ 6952903 w 11499847"/>
              <a:gd name="connsiteY78" fmla="*/ 1948356 h 2403475"/>
              <a:gd name="connsiteX79" fmla="*/ 6897556 w 11499847"/>
              <a:gd name="connsiteY79" fmla="*/ 1919501 h 2403475"/>
              <a:gd name="connsiteX80" fmla="*/ 6834243 w 11499847"/>
              <a:gd name="connsiteY80" fmla="*/ 1910301 h 2403475"/>
              <a:gd name="connsiteX81" fmla="*/ 6703424 w 11499847"/>
              <a:gd name="connsiteY81" fmla="*/ 1965084 h 2403475"/>
              <a:gd name="connsiteX82" fmla="*/ 6650384 w 11499847"/>
              <a:gd name="connsiteY82" fmla="*/ 2100368 h 2403475"/>
              <a:gd name="connsiteX83" fmla="*/ 6701957 w 11499847"/>
              <a:gd name="connsiteY83" fmla="*/ 2236070 h 2403475"/>
              <a:gd name="connsiteX84" fmla="*/ 6831308 w 11499847"/>
              <a:gd name="connsiteY84" fmla="*/ 2291062 h 2403475"/>
              <a:gd name="connsiteX85" fmla="*/ 6945984 w 11499847"/>
              <a:gd name="connsiteY85" fmla="*/ 2250498 h 2403475"/>
              <a:gd name="connsiteX86" fmla="*/ 6999863 w 11499847"/>
              <a:gd name="connsiteY86" fmla="*/ 2148460 h 2403475"/>
              <a:gd name="connsiteX87" fmla="*/ 6825438 w 11499847"/>
              <a:gd name="connsiteY87" fmla="*/ 2148460 h 2403475"/>
              <a:gd name="connsiteX88" fmla="*/ 6849128 w 11499847"/>
              <a:gd name="connsiteY88" fmla="*/ 2111241 h 2403475"/>
              <a:gd name="connsiteX89" fmla="*/ 6873028 w 11499847"/>
              <a:gd name="connsiteY89" fmla="*/ 2074022 h 2403475"/>
              <a:gd name="connsiteX90" fmla="*/ 7078061 w 11499847"/>
              <a:gd name="connsiteY90" fmla="*/ 2074022 h 2403475"/>
              <a:gd name="connsiteX91" fmla="*/ 7080787 w 11499847"/>
              <a:gd name="connsiteY91" fmla="*/ 2090540 h 2403475"/>
              <a:gd name="connsiteX92" fmla="*/ 7081835 w 11499847"/>
              <a:gd name="connsiteY92" fmla="*/ 2110613 h 2403475"/>
              <a:gd name="connsiteX93" fmla="*/ 7011813 w 11499847"/>
              <a:gd name="connsiteY93" fmla="*/ 2293362 h 2403475"/>
              <a:gd name="connsiteX94" fmla="*/ 6830470 w 11499847"/>
              <a:gd name="connsiteY94" fmla="*/ 2366963 h 2403475"/>
              <a:gd name="connsiteX95" fmla="*/ 6642417 w 11499847"/>
              <a:gd name="connsiteY95" fmla="*/ 2289389 h 2403475"/>
              <a:gd name="connsiteX96" fmla="*/ 6565897 w 11499847"/>
              <a:gd name="connsiteY96" fmla="*/ 2100368 h 2403475"/>
              <a:gd name="connsiteX97" fmla="*/ 6644514 w 11499847"/>
              <a:gd name="connsiteY97" fmla="*/ 1911346 h 2403475"/>
              <a:gd name="connsiteX98" fmla="*/ 6834872 w 11499847"/>
              <a:gd name="connsiteY98" fmla="*/ 1833563 h 2403475"/>
              <a:gd name="connsiteX99" fmla="*/ 501650 w 11499847"/>
              <a:gd name="connsiteY99" fmla="*/ 1403350 h 2403475"/>
              <a:gd name="connsiteX100" fmla="*/ 501650 w 11499847"/>
              <a:gd name="connsiteY100" fmla="*/ 1925638 h 2403475"/>
              <a:gd name="connsiteX101" fmla="*/ 842112 w 11499847"/>
              <a:gd name="connsiteY101" fmla="*/ 1925638 h 2403475"/>
              <a:gd name="connsiteX102" fmla="*/ 1182574 w 11499847"/>
              <a:gd name="connsiteY102" fmla="*/ 1925638 h 2403475"/>
              <a:gd name="connsiteX103" fmla="*/ 1375900 w 11499847"/>
              <a:gd name="connsiteY103" fmla="*/ 1849684 h 2403475"/>
              <a:gd name="connsiteX104" fmla="*/ 1455738 w 11499847"/>
              <a:gd name="connsiteY104" fmla="*/ 1662720 h 2403475"/>
              <a:gd name="connsiteX105" fmla="*/ 1375900 w 11499847"/>
              <a:gd name="connsiteY105" fmla="*/ 1477635 h 2403475"/>
              <a:gd name="connsiteX106" fmla="*/ 1182574 w 11499847"/>
              <a:gd name="connsiteY106" fmla="*/ 1403350 h 2403475"/>
              <a:gd name="connsiteX107" fmla="*/ 501650 w 11499847"/>
              <a:gd name="connsiteY107" fmla="*/ 1403350 h 2403475"/>
              <a:gd name="connsiteX108" fmla="*/ 7349808 w 11499847"/>
              <a:gd name="connsiteY108" fmla="*/ 1012825 h 2403475"/>
              <a:gd name="connsiteX109" fmla="*/ 7218292 w 11499847"/>
              <a:gd name="connsiteY109" fmla="*/ 1067952 h 2403475"/>
              <a:gd name="connsiteX110" fmla="*/ 7164385 w 11499847"/>
              <a:gd name="connsiteY110" fmla="*/ 1202427 h 2403475"/>
              <a:gd name="connsiteX111" fmla="*/ 7218292 w 11499847"/>
              <a:gd name="connsiteY111" fmla="*/ 1336903 h 2403475"/>
              <a:gd name="connsiteX112" fmla="*/ 7349808 w 11499847"/>
              <a:gd name="connsiteY112" fmla="*/ 1392238 h 2403475"/>
              <a:gd name="connsiteX113" fmla="*/ 7481953 w 11499847"/>
              <a:gd name="connsiteY113" fmla="*/ 1337320 h 2403475"/>
              <a:gd name="connsiteX114" fmla="*/ 7535860 w 11499847"/>
              <a:gd name="connsiteY114" fmla="*/ 1202427 h 2403475"/>
              <a:gd name="connsiteX115" fmla="*/ 7481534 w 11499847"/>
              <a:gd name="connsiteY115" fmla="*/ 1067952 h 2403475"/>
              <a:gd name="connsiteX116" fmla="*/ 7349808 w 11499847"/>
              <a:gd name="connsiteY116" fmla="*/ 1012825 h 2403475"/>
              <a:gd name="connsiteX117" fmla="*/ 10448922 w 11499847"/>
              <a:gd name="connsiteY117" fmla="*/ 946150 h 2403475"/>
              <a:gd name="connsiteX118" fmla="*/ 10552110 w 11499847"/>
              <a:gd name="connsiteY118" fmla="*/ 946150 h 2403475"/>
              <a:gd name="connsiteX119" fmla="*/ 10671172 w 11499847"/>
              <a:gd name="connsiteY119" fmla="*/ 1139825 h 2403475"/>
              <a:gd name="connsiteX120" fmla="*/ 10790235 w 11499847"/>
              <a:gd name="connsiteY120" fmla="*/ 1333501 h 2403475"/>
              <a:gd name="connsiteX121" fmla="*/ 10790235 w 11499847"/>
              <a:gd name="connsiteY121" fmla="*/ 946150 h 2403475"/>
              <a:gd name="connsiteX122" fmla="*/ 10869610 w 11499847"/>
              <a:gd name="connsiteY122" fmla="*/ 946150 h 2403475"/>
              <a:gd name="connsiteX123" fmla="*/ 10869610 w 11499847"/>
              <a:gd name="connsiteY123" fmla="*/ 1458913 h 2403475"/>
              <a:gd name="connsiteX124" fmla="*/ 10772772 w 11499847"/>
              <a:gd name="connsiteY124" fmla="*/ 1458913 h 2403475"/>
              <a:gd name="connsiteX125" fmla="*/ 10650535 w 11499847"/>
              <a:gd name="connsiteY125" fmla="*/ 1260475 h 2403475"/>
              <a:gd name="connsiteX126" fmla="*/ 10528297 w 11499847"/>
              <a:gd name="connsiteY126" fmla="*/ 1062038 h 2403475"/>
              <a:gd name="connsiteX127" fmla="*/ 10528297 w 11499847"/>
              <a:gd name="connsiteY127" fmla="*/ 1458913 h 2403475"/>
              <a:gd name="connsiteX128" fmla="*/ 10448922 w 11499847"/>
              <a:gd name="connsiteY128" fmla="*/ 1458913 h 2403475"/>
              <a:gd name="connsiteX129" fmla="*/ 10185397 w 11499847"/>
              <a:gd name="connsiteY129" fmla="*/ 946150 h 2403475"/>
              <a:gd name="connsiteX130" fmla="*/ 10267947 w 11499847"/>
              <a:gd name="connsiteY130" fmla="*/ 946150 h 2403475"/>
              <a:gd name="connsiteX131" fmla="*/ 10267947 w 11499847"/>
              <a:gd name="connsiteY131" fmla="*/ 1458913 h 2403475"/>
              <a:gd name="connsiteX132" fmla="*/ 10185397 w 11499847"/>
              <a:gd name="connsiteY132" fmla="*/ 1458913 h 2403475"/>
              <a:gd name="connsiteX133" fmla="*/ 9656760 w 11499847"/>
              <a:gd name="connsiteY133" fmla="*/ 946150 h 2403475"/>
              <a:gd name="connsiteX134" fmla="*/ 10059985 w 11499847"/>
              <a:gd name="connsiteY134" fmla="*/ 946150 h 2403475"/>
              <a:gd name="connsiteX135" fmla="*/ 10059985 w 11499847"/>
              <a:gd name="connsiteY135" fmla="*/ 1022350 h 2403475"/>
              <a:gd name="connsiteX136" fmla="*/ 9899648 w 11499847"/>
              <a:gd name="connsiteY136" fmla="*/ 1022350 h 2403475"/>
              <a:gd name="connsiteX137" fmla="*/ 9899648 w 11499847"/>
              <a:gd name="connsiteY137" fmla="*/ 1458913 h 2403475"/>
              <a:gd name="connsiteX138" fmla="*/ 9817098 w 11499847"/>
              <a:gd name="connsiteY138" fmla="*/ 1458913 h 2403475"/>
              <a:gd name="connsiteX139" fmla="*/ 9817098 w 11499847"/>
              <a:gd name="connsiteY139" fmla="*/ 1022350 h 2403475"/>
              <a:gd name="connsiteX140" fmla="*/ 9656760 w 11499847"/>
              <a:gd name="connsiteY140" fmla="*/ 1022350 h 2403475"/>
              <a:gd name="connsiteX141" fmla="*/ 9336085 w 11499847"/>
              <a:gd name="connsiteY141" fmla="*/ 946150 h 2403475"/>
              <a:gd name="connsiteX142" fmla="*/ 9418635 w 11499847"/>
              <a:gd name="connsiteY142" fmla="*/ 946150 h 2403475"/>
              <a:gd name="connsiteX143" fmla="*/ 9418635 w 11499847"/>
              <a:gd name="connsiteY143" fmla="*/ 1382713 h 2403475"/>
              <a:gd name="connsiteX144" fmla="*/ 9671048 w 11499847"/>
              <a:gd name="connsiteY144" fmla="*/ 1382713 h 2403475"/>
              <a:gd name="connsiteX145" fmla="*/ 9671048 w 11499847"/>
              <a:gd name="connsiteY145" fmla="*/ 1458913 h 2403475"/>
              <a:gd name="connsiteX146" fmla="*/ 9336085 w 11499847"/>
              <a:gd name="connsiteY146" fmla="*/ 1458913 h 2403475"/>
              <a:gd name="connsiteX147" fmla="*/ 8766172 w 11499847"/>
              <a:gd name="connsiteY147" fmla="*/ 946150 h 2403475"/>
              <a:gd name="connsiteX148" fmla="*/ 8848414 w 11499847"/>
              <a:gd name="connsiteY148" fmla="*/ 946150 h 2403475"/>
              <a:gd name="connsiteX149" fmla="*/ 8848414 w 11499847"/>
              <a:gd name="connsiteY149" fmla="*/ 1260391 h 2403475"/>
              <a:gd name="connsiteX150" fmla="*/ 8883900 w 11499847"/>
              <a:gd name="connsiteY150" fmla="*/ 1355146 h 2403475"/>
              <a:gd name="connsiteX151" fmla="*/ 8978249 w 11499847"/>
              <a:gd name="connsiteY151" fmla="*/ 1393718 h 2403475"/>
              <a:gd name="connsiteX152" fmla="*/ 9071972 w 11499847"/>
              <a:gd name="connsiteY152" fmla="*/ 1355146 h 2403475"/>
              <a:gd name="connsiteX153" fmla="*/ 9107457 w 11499847"/>
              <a:gd name="connsiteY153" fmla="*/ 1260391 h 2403475"/>
              <a:gd name="connsiteX154" fmla="*/ 9107457 w 11499847"/>
              <a:gd name="connsiteY154" fmla="*/ 946150 h 2403475"/>
              <a:gd name="connsiteX155" fmla="*/ 9188447 w 11499847"/>
              <a:gd name="connsiteY155" fmla="*/ 946150 h 2403475"/>
              <a:gd name="connsiteX156" fmla="*/ 9188447 w 11499847"/>
              <a:gd name="connsiteY156" fmla="*/ 1261230 h 2403475"/>
              <a:gd name="connsiteX157" fmla="*/ 9128539 w 11499847"/>
              <a:gd name="connsiteY157" fmla="*/ 1410489 h 2403475"/>
              <a:gd name="connsiteX158" fmla="*/ 8977623 w 11499847"/>
              <a:gd name="connsiteY158" fmla="*/ 1470025 h 2403475"/>
              <a:gd name="connsiteX159" fmla="*/ 8826497 w 11499847"/>
              <a:gd name="connsiteY159" fmla="*/ 1410489 h 2403475"/>
              <a:gd name="connsiteX160" fmla="*/ 8766172 w 11499847"/>
              <a:gd name="connsiteY160" fmla="*/ 1261230 h 2403475"/>
              <a:gd name="connsiteX161" fmla="*/ 8766172 w 11499847"/>
              <a:gd name="connsiteY161" fmla="*/ 946150 h 2403475"/>
              <a:gd name="connsiteX162" fmla="*/ 7737472 w 11499847"/>
              <a:gd name="connsiteY162" fmla="*/ 946150 h 2403475"/>
              <a:gd name="connsiteX163" fmla="*/ 7839072 w 11499847"/>
              <a:gd name="connsiteY163" fmla="*/ 946150 h 2403475"/>
              <a:gd name="connsiteX164" fmla="*/ 7958134 w 11499847"/>
              <a:gd name="connsiteY164" fmla="*/ 1139825 h 2403475"/>
              <a:gd name="connsiteX165" fmla="*/ 8077197 w 11499847"/>
              <a:gd name="connsiteY165" fmla="*/ 1333501 h 2403475"/>
              <a:gd name="connsiteX166" fmla="*/ 8077197 w 11499847"/>
              <a:gd name="connsiteY166" fmla="*/ 946150 h 2403475"/>
              <a:gd name="connsiteX167" fmla="*/ 8156572 w 11499847"/>
              <a:gd name="connsiteY167" fmla="*/ 946150 h 2403475"/>
              <a:gd name="connsiteX168" fmla="*/ 8156572 w 11499847"/>
              <a:gd name="connsiteY168" fmla="*/ 1458913 h 2403475"/>
              <a:gd name="connsiteX169" fmla="*/ 8061322 w 11499847"/>
              <a:gd name="connsiteY169" fmla="*/ 1458913 h 2403475"/>
              <a:gd name="connsiteX170" fmla="*/ 7939084 w 11499847"/>
              <a:gd name="connsiteY170" fmla="*/ 1260475 h 2403475"/>
              <a:gd name="connsiteX171" fmla="*/ 7815259 w 11499847"/>
              <a:gd name="connsiteY171" fmla="*/ 1062038 h 2403475"/>
              <a:gd name="connsiteX172" fmla="*/ 7815259 w 11499847"/>
              <a:gd name="connsiteY172" fmla="*/ 1458913 h 2403475"/>
              <a:gd name="connsiteX173" fmla="*/ 7737472 w 11499847"/>
              <a:gd name="connsiteY173" fmla="*/ 1458913 h 2403475"/>
              <a:gd name="connsiteX174" fmla="*/ 11253544 w 11499847"/>
              <a:gd name="connsiteY174" fmla="*/ 936625 h 2403475"/>
              <a:gd name="connsiteX175" fmla="*/ 11340315 w 11499847"/>
              <a:gd name="connsiteY175" fmla="*/ 948334 h 2403475"/>
              <a:gd name="connsiteX176" fmla="*/ 11414331 w 11499847"/>
              <a:gd name="connsiteY176" fmla="*/ 984090 h 2403475"/>
              <a:gd name="connsiteX177" fmla="*/ 11392795 w 11499847"/>
              <a:gd name="connsiteY177" fmla="*/ 1017545 h 2403475"/>
              <a:gd name="connsiteX178" fmla="*/ 11371260 w 11499847"/>
              <a:gd name="connsiteY178" fmla="*/ 1051209 h 2403475"/>
              <a:gd name="connsiteX179" fmla="*/ 11316270 w 11499847"/>
              <a:gd name="connsiteY179" fmla="*/ 1022354 h 2403475"/>
              <a:gd name="connsiteX180" fmla="*/ 11252917 w 11499847"/>
              <a:gd name="connsiteY180" fmla="*/ 1013363 h 2403475"/>
              <a:gd name="connsiteX181" fmla="*/ 11122657 w 11499847"/>
              <a:gd name="connsiteY181" fmla="*/ 1067936 h 2403475"/>
              <a:gd name="connsiteX182" fmla="*/ 11069549 w 11499847"/>
              <a:gd name="connsiteY182" fmla="*/ 1203221 h 2403475"/>
              <a:gd name="connsiteX183" fmla="*/ 11120984 w 11499847"/>
              <a:gd name="connsiteY183" fmla="*/ 1338923 h 2403475"/>
              <a:gd name="connsiteX184" fmla="*/ 11249990 w 11499847"/>
              <a:gd name="connsiteY184" fmla="*/ 1394124 h 2403475"/>
              <a:gd name="connsiteX185" fmla="*/ 11364360 w 11499847"/>
              <a:gd name="connsiteY185" fmla="*/ 1353350 h 2403475"/>
              <a:gd name="connsiteX186" fmla="*/ 11418095 w 11499847"/>
              <a:gd name="connsiteY186" fmla="*/ 1251521 h 2403475"/>
              <a:gd name="connsiteX187" fmla="*/ 11244136 w 11499847"/>
              <a:gd name="connsiteY187" fmla="*/ 1251521 h 2403475"/>
              <a:gd name="connsiteX188" fmla="*/ 11267971 w 11499847"/>
              <a:gd name="connsiteY188" fmla="*/ 1214303 h 2403475"/>
              <a:gd name="connsiteX189" fmla="*/ 11291598 w 11499847"/>
              <a:gd name="connsiteY189" fmla="*/ 1177084 h 2403475"/>
              <a:gd name="connsiteX190" fmla="*/ 11496083 w 11499847"/>
              <a:gd name="connsiteY190" fmla="*/ 1177084 h 2403475"/>
              <a:gd name="connsiteX191" fmla="*/ 11498802 w 11499847"/>
              <a:gd name="connsiteY191" fmla="*/ 1193393 h 2403475"/>
              <a:gd name="connsiteX192" fmla="*/ 11499847 w 11499847"/>
              <a:gd name="connsiteY192" fmla="*/ 1213466 h 2403475"/>
              <a:gd name="connsiteX193" fmla="*/ 11430222 w 11499847"/>
              <a:gd name="connsiteY193" fmla="*/ 1396215 h 2403475"/>
              <a:gd name="connsiteX194" fmla="*/ 11249154 w 11499847"/>
              <a:gd name="connsiteY194" fmla="*/ 1470025 h 2403475"/>
              <a:gd name="connsiteX195" fmla="*/ 11061813 w 11499847"/>
              <a:gd name="connsiteY195" fmla="*/ 1392242 h 2403475"/>
              <a:gd name="connsiteX196" fmla="*/ 10985497 w 11499847"/>
              <a:gd name="connsiteY196" fmla="*/ 1203221 h 2403475"/>
              <a:gd name="connsiteX197" fmla="*/ 11063695 w 11499847"/>
              <a:gd name="connsiteY197" fmla="*/ 1014408 h 2403475"/>
              <a:gd name="connsiteX198" fmla="*/ 11253544 w 11499847"/>
              <a:gd name="connsiteY198" fmla="*/ 936625 h 2403475"/>
              <a:gd name="connsiteX199" fmla="*/ 8471697 w 11499847"/>
              <a:gd name="connsiteY199" fmla="*/ 936625 h 2403475"/>
              <a:gd name="connsiteX200" fmla="*/ 8556850 w 11499847"/>
              <a:gd name="connsiteY200" fmla="*/ 949798 h 2403475"/>
              <a:gd name="connsiteX201" fmla="*/ 8626729 w 11499847"/>
              <a:gd name="connsiteY201" fmla="*/ 984717 h 2403475"/>
              <a:gd name="connsiteX202" fmla="*/ 8606225 w 11499847"/>
              <a:gd name="connsiteY202" fmla="*/ 1017336 h 2403475"/>
              <a:gd name="connsiteX203" fmla="*/ 8585722 w 11499847"/>
              <a:gd name="connsiteY203" fmla="*/ 1049745 h 2403475"/>
              <a:gd name="connsiteX204" fmla="*/ 8528605 w 11499847"/>
              <a:gd name="connsiteY204" fmla="*/ 1021099 h 2403475"/>
              <a:gd name="connsiteX205" fmla="*/ 8471070 w 11499847"/>
              <a:gd name="connsiteY205" fmla="*/ 1011063 h 2403475"/>
              <a:gd name="connsiteX206" fmla="*/ 8404328 w 11499847"/>
              <a:gd name="connsiteY206" fmla="*/ 1032181 h 2403475"/>
              <a:gd name="connsiteX207" fmla="*/ 8382570 w 11499847"/>
              <a:gd name="connsiteY207" fmla="*/ 1084246 h 2403475"/>
              <a:gd name="connsiteX208" fmla="*/ 8412697 w 11499847"/>
              <a:gd name="connsiteY208" fmla="*/ 1135474 h 2403475"/>
              <a:gd name="connsiteX209" fmla="*/ 8493038 w 11499847"/>
              <a:gd name="connsiteY209" fmla="*/ 1165165 h 2403475"/>
              <a:gd name="connsiteX210" fmla="*/ 8600786 w 11499847"/>
              <a:gd name="connsiteY210" fmla="*/ 1212421 h 2403475"/>
              <a:gd name="connsiteX211" fmla="*/ 8648697 w 11499847"/>
              <a:gd name="connsiteY211" fmla="*/ 1314250 h 2403475"/>
              <a:gd name="connsiteX212" fmla="*/ 8601413 w 11499847"/>
              <a:gd name="connsiteY212" fmla="*/ 1425906 h 2403475"/>
              <a:gd name="connsiteX213" fmla="*/ 8468140 w 11499847"/>
              <a:gd name="connsiteY213" fmla="*/ 1470025 h 2403475"/>
              <a:gd name="connsiteX214" fmla="*/ 8363531 w 11499847"/>
              <a:gd name="connsiteY214" fmla="*/ 1452461 h 2403475"/>
              <a:gd name="connsiteX215" fmla="*/ 8286747 w 11499847"/>
              <a:gd name="connsiteY215" fmla="*/ 1411479 h 2403475"/>
              <a:gd name="connsiteX216" fmla="*/ 8307251 w 11499847"/>
              <a:gd name="connsiteY216" fmla="*/ 1379069 h 2403475"/>
              <a:gd name="connsiteX217" fmla="*/ 8327754 w 11499847"/>
              <a:gd name="connsiteY217" fmla="*/ 1346450 h 2403475"/>
              <a:gd name="connsiteX218" fmla="*/ 8395541 w 11499847"/>
              <a:gd name="connsiteY218" fmla="*/ 1381578 h 2403475"/>
              <a:gd name="connsiteX219" fmla="*/ 8468768 w 11499847"/>
              <a:gd name="connsiteY219" fmla="*/ 1395378 h 2403475"/>
              <a:gd name="connsiteX220" fmla="*/ 8541367 w 11499847"/>
              <a:gd name="connsiteY220" fmla="*/ 1373633 h 2403475"/>
              <a:gd name="connsiteX221" fmla="*/ 8566055 w 11499847"/>
              <a:gd name="connsiteY221" fmla="*/ 1319477 h 2403475"/>
              <a:gd name="connsiteX222" fmla="*/ 8535509 w 11499847"/>
              <a:gd name="connsiteY222" fmla="*/ 1268458 h 2403475"/>
              <a:gd name="connsiteX223" fmla="*/ 8455587 w 11499847"/>
              <a:gd name="connsiteY223" fmla="*/ 1238348 h 2403475"/>
              <a:gd name="connsiteX224" fmla="*/ 8347630 w 11499847"/>
              <a:gd name="connsiteY224" fmla="*/ 1191511 h 2403475"/>
              <a:gd name="connsiteX225" fmla="*/ 8299928 w 11499847"/>
              <a:gd name="connsiteY225" fmla="*/ 1089264 h 2403475"/>
              <a:gd name="connsiteX226" fmla="*/ 8345329 w 11499847"/>
              <a:gd name="connsiteY226" fmla="*/ 979489 h 2403475"/>
              <a:gd name="connsiteX227" fmla="*/ 8471697 w 11499847"/>
              <a:gd name="connsiteY227" fmla="*/ 936625 h 2403475"/>
              <a:gd name="connsiteX228" fmla="*/ 7349808 w 11499847"/>
              <a:gd name="connsiteY228" fmla="*/ 936625 h 2403475"/>
              <a:gd name="connsiteX229" fmla="*/ 7541183 w 11499847"/>
              <a:gd name="connsiteY229" fmla="*/ 1014826 h 2403475"/>
              <a:gd name="connsiteX230" fmla="*/ 7619997 w 11499847"/>
              <a:gd name="connsiteY230" fmla="*/ 1203221 h 2403475"/>
              <a:gd name="connsiteX231" fmla="*/ 7541183 w 11499847"/>
              <a:gd name="connsiteY231" fmla="*/ 1391615 h 2403475"/>
              <a:gd name="connsiteX232" fmla="*/ 7349808 w 11499847"/>
              <a:gd name="connsiteY232" fmla="*/ 1470025 h 2403475"/>
              <a:gd name="connsiteX233" fmla="*/ 7158642 w 11499847"/>
              <a:gd name="connsiteY233" fmla="*/ 1391615 h 2403475"/>
              <a:gd name="connsiteX234" fmla="*/ 7080247 w 11499847"/>
              <a:gd name="connsiteY234" fmla="*/ 1203221 h 2403475"/>
              <a:gd name="connsiteX235" fmla="*/ 7158642 w 11499847"/>
              <a:gd name="connsiteY235" fmla="*/ 1014826 h 2403475"/>
              <a:gd name="connsiteX236" fmla="*/ 7349808 w 11499847"/>
              <a:gd name="connsiteY236" fmla="*/ 936625 h 2403475"/>
              <a:gd name="connsiteX237" fmla="*/ 6837427 w 11499847"/>
              <a:gd name="connsiteY237" fmla="*/ 936625 h 2403475"/>
              <a:gd name="connsiteX238" fmla="*/ 6932756 w 11499847"/>
              <a:gd name="connsiteY238" fmla="*/ 951680 h 2403475"/>
              <a:gd name="connsiteX239" fmla="*/ 7008810 w 11499847"/>
              <a:gd name="connsiteY239" fmla="*/ 993499 h 2403475"/>
              <a:gd name="connsiteX240" fmla="*/ 6987439 w 11499847"/>
              <a:gd name="connsiteY240" fmla="*/ 1026745 h 2403475"/>
              <a:gd name="connsiteX241" fmla="*/ 6966278 w 11499847"/>
              <a:gd name="connsiteY241" fmla="*/ 1059991 h 2403475"/>
              <a:gd name="connsiteX242" fmla="*/ 6904891 w 11499847"/>
              <a:gd name="connsiteY242" fmla="*/ 1024863 h 2403475"/>
              <a:gd name="connsiteX243" fmla="*/ 6833027 w 11499847"/>
              <a:gd name="connsiteY243" fmla="*/ 1012526 h 2403475"/>
              <a:gd name="connsiteX244" fmla="*/ 6703338 w 11499847"/>
              <a:gd name="connsiteY244" fmla="*/ 1067727 h 2403475"/>
              <a:gd name="connsiteX245" fmla="*/ 6649912 w 11499847"/>
              <a:gd name="connsiteY245" fmla="*/ 1203221 h 2403475"/>
              <a:gd name="connsiteX246" fmla="*/ 6703338 w 11499847"/>
              <a:gd name="connsiteY246" fmla="*/ 1338923 h 2403475"/>
              <a:gd name="connsiteX247" fmla="*/ 6833027 w 11499847"/>
              <a:gd name="connsiteY247" fmla="*/ 1393915 h 2403475"/>
              <a:gd name="connsiteX248" fmla="*/ 6904891 w 11499847"/>
              <a:gd name="connsiteY248" fmla="*/ 1381787 h 2403475"/>
              <a:gd name="connsiteX249" fmla="*/ 6966278 w 11499847"/>
              <a:gd name="connsiteY249" fmla="*/ 1346450 h 2403475"/>
              <a:gd name="connsiteX250" fmla="*/ 6987439 w 11499847"/>
              <a:gd name="connsiteY250" fmla="*/ 1379696 h 2403475"/>
              <a:gd name="connsiteX251" fmla="*/ 7008810 w 11499847"/>
              <a:gd name="connsiteY251" fmla="*/ 1412942 h 2403475"/>
              <a:gd name="connsiteX252" fmla="*/ 6932756 w 11499847"/>
              <a:gd name="connsiteY252" fmla="*/ 1454970 h 2403475"/>
              <a:gd name="connsiteX253" fmla="*/ 6837427 w 11499847"/>
              <a:gd name="connsiteY253" fmla="*/ 1470025 h 2403475"/>
              <a:gd name="connsiteX254" fmla="*/ 6644674 w 11499847"/>
              <a:gd name="connsiteY254" fmla="*/ 1392242 h 2403475"/>
              <a:gd name="connsiteX255" fmla="*/ 6565897 w 11499847"/>
              <a:gd name="connsiteY255" fmla="*/ 1203221 h 2403475"/>
              <a:gd name="connsiteX256" fmla="*/ 6644674 w 11499847"/>
              <a:gd name="connsiteY256" fmla="*/ 1014408 h 2403475"/>
              <a:gd name="connsiteX257" fmla="*/ 6837427 w 11499847"/>
              <a:gd name="connsiteY257" fmla="*/ 936625 h 2403475"/>
              <a:gd name="connsiteX258" fmla="*/ 501650 w 11499847"/>
              <a:gd name="connsiteY258" fmla="*/ 477838 h 2403475"/>
              <a:gd name="connsiteX259" fmla="*/ 501650 w 11499847"/>
              <a:gd name="connsiteY259" fmla="*/ 981076 h 2403475"/>
              <a:gd name="connsiteX260" fmla="*/ 786010 w 11499847"/>
              <a:gd name="connsiteY260" fmla="*/ 981076 h 2403475"/>
              <a:gd name="connsiteX261" fmla="*/ 1070579 w 11499847"/>
              <a:gd name="connsiteY261" fmla="*/ 981076 h 2403475"/>
              <a:gd name="connsiteX262" fmla="*/ 1253188 w 11499847"/>
              <a:gd name="connsiteY262" fmla="*/ 908588 h 2403475"/>
              <a:gd name="connsiteX263" fmla="*/ 1327150 w 11499847"/>
              <a:gd name="connsiteY263" fmla="*/ 727681 h 2403475"/>
              <a:gd name="connsiteX264" fmla="*/ 1253188 w 11499847"/>
              <a:gd name="connsiteY264" fmla="*/ 548446 h 2403475"/>
              <a:gd name="connsiteX265" fmla="*/ 1070579 w 11499847"/>
              <a:gd name="connsiteY265" fmla="*/ 477838 h 2403475"/>
              <a:gd name="connsiteX266" fmla="*/ 501650 w 11499847"/>
              <a:gd name="connsiteY266" fmla="*/ 477838 h 2403475"/>
              <a:gd name="connsiteX267" fmla="*/ 6675435 w 11499847"/>
              <a:gd name="connsiteY267" fmla="*/ 336550 h 2403475"/>
              <a:gd name="connsiteX268" fmla="*/ 6675435 w 11499847"/>
              <a:gd name="connsiteY268" fmla="*/ 487363 h 2403475"/>
              <a:gd name="connsiteX269" fmla="*/ 6808467 w 11499847"/>
              <a:gd name="connsiteY269" fmla="*/ 487363 h 2403475"/>
              <a:gd name="connsiteX270" fmla="*/ 6865570 w 11499847"/>
              <a:gd name="connsiteY270" fmla="*/ 465370 h 2403475"/>
              <a:gd name="connsiteX271" fmla="*/ 6888160 w 11499847"/>
              <a:gd name="connsiteY271" fmla="*/ 411957 h 2403475"/>
              <a:gd name="connsiteX272" fmla="*/ 6865570 w 11499847"/>
              <a:gd name="connsiteY272" fmla="*/ 358334 h 2403475"/>
              <a:gd name="connsiteX273" fmla="*/ 6808467 w 11499847"/>
              <a:gd name="connsiteY273" fmla="*/ 336550 h 2403475"/>
              <a:gd name="connsiteX274" fmla="*/ 6675435 w 11499847"/>
              <a:gd name="connsiteY274" fmla="*/ 336550 h 2403475"/>
              <a:gd name="connsiteX275" fmla="*/ 6675435 w 11499847"/>
              <a:gd name="connsiteY275" fmla="*/ 122238 h 2403475"/>
              <a:gd name="connsiteX276" fmla="*/ 6675435 w 11499847"/>
              <a:gd name="connsiteY276" fmla="*/ 265113 h 2403475"/>
              <a:gd name="connsiteX277" fmla="*/ 6795279 w 11499847"/>
              <a:gd name="connsiteY277" fmla="*/ 265113 h 2403475"/>
              <a:gd name="connsiteX278" fmla="*/ 6848404 w 11499847"/>
              <a:gd name="connsiteY278" fmla="*/ 244673 h 2403475"/>
              <a:gd name="connsiteX279" fmla="*/ 6869110 w 11499847"/>
              <a:gd name="connsiteY279" fmla="*/ 193571 h 2403475"/>
              <a:gd name="connsiteX280" fmla="*/ 6848404 w 11499847"/>
              <a:gd name="connsiteY280" fmla="*/ 142679 h 2403475"/>
              <a:gd name="connsiteX281" fmla="*/ 6795279 w 11499847"/>
              <a:gd name="connsiteY281" fmla="*/ 122238 h 2403475"/>
              <a:gd name="connsiteX282" fmla="*/ 6675435 w 11499847"/>
              <a:gd name="connsiteY282" fmla="*/ 122238 h 2403475"/>
              <a:gd name="connsiteX283" fmla="*/ 8850791 w 11499847"/>
              <a:gd name="connsiteY283" fmla="*/ 114300 h 2403475"/>
              <a:gd name="connsiteX284" fmla="*/ 8719837 w 11499847"/>
              <a:gd name="connsiteY284" fmla="*/ 169657 h 2403475"/>
              <a:gd name="connsiteX285" fmla="*/ 8666160 w 11499847"/>
              <a:gd name="connsiteY285" fmla="*/ 304905 h 2403475"/>
              <a:gd name="connsiteX286" fmla="*/ 8719837 w 11499847"/>
              <a:gd name="connsiteY286" fmla="*/ 439943 h 2403475"/>
              <a:gd name="connsiteX287" fmla="*/ 8850791 w 11499847"/>
              <a:gd name="connsiteY287" fmla="*/ 495300 h 2403475"/>
              <a:gd name="connsiteX288" fmla="*/ 8982163 w 11499847"/>
              <a:gd name="connsiteY288" fmla="*/ 440153 h 2403475"/>
              <a:gd name="connsiteX289" fmla="*/ 9036048 w 11499847"/>
              <a:gd name="connsiteY289" fmla="*/ 304905 h 2403475"/>
              <a:gd name="connsiteX290" fmla="*/ 8981954 w 11499847"/>
              <a:gd name="connsiteY290" fmla="*/ 169657 h 2403475"/>
              <a:gd name="connsiteX291" fmla="*/ 8850791 w 11499847"/>
              <a:gd name="connsiteY291" fmla="*/ 114300 h 2403475"/>
              <a:gd name="connsiteX292" fmla="*/ 7335415 w 11499847"/>
              <a:gd name="connsiteY292" fmla="*/ 114300 h 2403475"/>
              <a:gd name="connsiteX293" fmla="*/ 7203974 w 11499847"/>
              <a:gd name="connsiteY293" fmla="*/ 169657 h 2403475"/>
              <a:gd name="connsiteX294" fmla="*/ 7150097 w 11499847"/>
              <a:gd name="connsiteY294" fmla="*/ 304905 h 2403475"/>
              <a:gd name="connsiteX295" fmla="*/ 7203974 w 11499847"/>
              <a:gd name="connsiteY295" fmla="*/ 439943 h 2403475"/>
              <a:gd name="connsiteX296" fmla="*/ 7335415 w 11499847"/>
              <a:gd name="connsiteY296" fmla="*/ 495300 h 2403475"/>
              <a:gd name="connsiteX297" fmla="*/ 7467486 w 11499847"/>
              <a:gd name="connsiteY297" fmla="*/ 440153 h 2403475"/>
              <a:gd name="connsiteX298" fmla="*/ 7521572 w 11499847"/>
              <a:gd name="connsiteY298" fmla="*/ 304905 h 2403475"/>
              <a:gd name="connsiteX299" fmla="*/ 7467067 w 11499847"/>
              <a:gd name="connsiteY299" fmla="*/ 169657 h 2403475"/>
              <a:gd name="connsiteX300" fmla="*/ 7335415 w 11499847"/>
              <a:gd name="connsiteY300" fmla="*/ 114300 h 2403475"/>
              <a:gd name="connsiteX301" fmla="*/ 9237660 w 11499847"/>
              <a:gd name="connsiteY301" fmla="*/ 49213 h 2403475"/>
              <a:gd name="connsiteX302" fmla="*/ 9339260 w 11499847"/>
              <a:gd name="connsiteY302" fmla="*/ 49213 h 2403475"/>
              <a:gd name="connsiteX303" fmla="*/ 9458322 w 11499847"/>
              <a:gd name="connsiteY303" fmla="*/ 242888 h 2403475"/>
              <a:gd name="connsiteX304" fmla="*/ 9578972 w 11499847"/>
              <a:gd name="connsiteY304" fmla="*/ 436563 h 2403475"/>
              <a:gd name="connsiteX305" fmla="*/ 9578972 w 11499847"/>
              <a:gd name="connsiteY305" fmla="*/ 49213 h 2403475"/>
              <a:gd name="connsiteX306" fmla="*/ 9656760 w 11499847"/>
              <a:gd name="connsiteY306" fmla="*/ 49213 h 2403475"/>
              <a:gd name="connsiteX307" fmla="*/ 9656760 w 11499847"/>
              <a:gd name="connsiteY307" fmla="*/ 560388 h 2403475"/>
              <a:gd name="connsiteX308" fmla="*/ 9561510 w 11499847"/>
              <a:gd name="connsiteY308" fmla="*/ 560388 h 2403475"/>
              <a:gd name="connsiteX309" fmla="*/ 9439272 w 11499847"/>
              <a:gd name="connsiteY309" fmla="*/ 363538 h 2403475"/>
              <a:gd name="connsiteX310" fmla="*/ 9317035 w 11499847"/>
              <a:gd name="connsiteY310" fmla="*/ 165101 h 2403475"/>
              <a:gd name="connsiteX311" fmla="*/ 9317035 w 11499847"/>
              <a:gd name="connsiteY311" fmla="*/ 560388 h 2403475"/>
              <a:gd name="connsiteX312" fmla="*/ 9237660 w 11499847"/>
              <a:gd name="connsiteY312" fmla="*/ 560388 h 2403475"/>
              <a:gd name="connsiteX313" fmla="*/ 8126410 w 11499847"/>
              <a:gd name="connsiteY313" fmla="*/ 49213 h 2403475"/>
              <a:gd name="connsiteX314" fmla="*/ 8529635 w 11499847"/>
              <a:gd name="connsiteY314" fmla="*/ 49213 h 2403475"/>
              <a:gd name="connsiteX315" fmla="*/ 8529635 w 11499847"/>
              <a:gd name="connsiteY315" fmla="*/ 125413 h 2403475"/>
              <a:gd name="connsiteX316" fmla="*/ 8369298 w 11499847"/>
              <a:gd name="connsiteY316" fmla="*/ 125413 h 2403475"/>
              <a:gd name="connsiteX317" fmla="*/ 8369298 w 11499847"/>
              <a:gd name="connsiteY317" fmla="*/ 560388 h 2403475"/>
              <a:gd name="connsiteX318" fmla="*/ 8285160 w 11499847"/>
              <a:gd name="connsiteY318" fmla="*/ 560388 h 2403475"/>
              <a:gd name="connsiteX319" fmla="*/ 8285160 w 11499847"/>
              <a:gd name="connsiteY319" fmla="*/ 125413 h 2403475"/>
              <a:gd name="connsiteX320" fmla="*/ 8126410 w 11499847"/>
              <a:gd name="connsiteY320" fmla="*/ 125413 h 2403475"/>
              <a:gd name="connsiteX321" fmla="*/ 6592885 w 11499847"/>
              <a:gd name="connsiteY321" fmla="*/ 49213 h 2403475"/>
              <a:gd name="connsiteX322" fmla="*/ 6795851 w 11499847"/>
              <a:gd name="connsiteY322" fmla="*/ 49213 h 2403475"/>
              <a:gd name="connsiteX323" fmla="*/ 6907775 w 11499847"/>
              <a:gd name="connsiteY323" fmla="*/ 87875 h 2403475"/>
              <a:gd name="connsiteX324" fmla="*/ 6952670 w 11499847"/>
              <a:gd name="connsiteY324" fmla="*/ 185680 h 2403475"/>
              <a:gd name="connsiteX325" fmla="*/ 6936382 w 11499847"/>
              <a:gd name="connsiteY325" fmla="*/ 245658 h 2403475"/>
              <a:gd name="connsiteX326" fmla="*/ 6892114 w 11499847"/>
              <a:gd name="connsiteY326" fmla="*/ 288709 h 2403475"/>
              <a:gd name="connsiteX327" fmla="*/ 6950791 w 11499847"/>
              <a:gd name="connsiteY327" fmla="*/ 339492 h 2403475"/>
              <a:gd name="connsiteX328" fmla="*/ 6972298 w 11499847"/>
              <a:gd name="connsiteY328" fmla="*/ 412845 h 2403475"/>
              <a:gd name="connsiteX329" fmla="*/ 6926359 w 11499847"/>
              <a:gd name="connsiteY329" fmla="*/ 517546 h 2403475"/>
              <a:gd name="connsiteX330" fmla="*/ 6808798 w 11499847"/>
              <a:gd name="connsiteY330" fmla="*/ 560388 h 2403475"/>
              <a:gd name="connsiteX331" fmla="*/ 6592885 w 11499847"/>
              <a:gd name="connsiteY331" fmla="*/ 560388 h 2403475"/>
              <a:gd name="connsiteX332" fmla="*/ 6592885 w 11499847"/>
              <a:gd name="connsiteY332" fmla="*/ 49213 h 2403475"/>
              <a:gd name="connsiteX333" fmla="*/ 8850790 w 11499847"/>
              <a:gd name="connsiteY333" fmla="*/ 38100 h 2403475"/>
              <a:gd name="connsiteX334" fmla="*/ 9041603 w 11499847"/>
              <a:gd name="connsiteY334" fmla="*/ 116301 h 2403475"/>
              <a:gd name="connsiteX335" fmla="*/ 9120185 w 11499847"/>
              <a:gd name="connsiteY335" fmla="*/ 304905 h 2403475"/>
              <a:gd name="connsiteX336" fmla="*/ 9041603 w 11499847"/>
              <a:gd name="connsiteY336" fmla="*/ 493090 h 2403475"/>
              <a:gd name="connsiteX337" fmla="*/ 8850790 w 11499847"/>
              <a:gd name="connsiteY337" fmla="*/ 571500 h 2403475"/>
              <a:gd name="connsiteX338" fmla="*/ 8660186 w 11499847"/>
              <a:gd name="connsiteY338" fmla="*/ 493090 h 2403475"/>
              <a:gd name="connsiteX339" fmla="*/ 8582022 w 11499847"/>
              <a:gd name="connsiteY339" fmla="*/ 304905 h 2403475"/>
              <a:gd name="connsiteX340" fmla="*/ 8660186 w 11499847"/>
              <a:gd name="connsiteY340" fmla="*/ 116301 h 2403475"/>
              <a:gd name="connsiteX341" fmla="*/ 8850790 w 11499847"/>
              <a:gd name="connsiteY341" fmla="*/ 38100 h 2403475"/>
              <a:gd name="connsiteX342" fmla="*/ 7870035 w 11499847"/>
              <a:gd name="connsiteY342" fmla="*/ 38100 h 2403475"/>
              <a:gd name="connsiteX343" fmla="*/ 7871499 w 11499847"/>
              <a:gd name="connsiteY343" fmla="*/ 38100 h 2403475"/>
              <a:gd name="connsiteX344" fmla="*/ 7955187 w 11499847"/>
              <a:gd name="connsiteY344" fmla="*/ 51273 h 2403475"/>
              <a:gd name="connsiteX345" fmla="*/ 8025067 w 11499847"/>
              <a:gd name="connsiteY345" fmla="*/ 86401 h 2403475"/>
              <a:gd name="connsiteX346" fmla="*/ 8004563 w 11499847"/>
              <a:gd name="connsiteY346" fmla="*/ 118811 h 2403475"/>
              <a:gd name="connsiteX347" fmla="*/ 7984060 w 11499847"/>
              <a:gd name="connsiteY347" fmla="*/ 151429 h 2403475"/>
              <a:gd name="connsiteX348" fmla="*/ 7926943 w 11499847"/>
              <a:gd name="connsiteY348" fmla="*/ 122574 h 2403475"/>
              <a:gd name="connsiteX349" fmla="*/ 7869198 w 11499847"/>
              <a:gd name="connsiteY349" fmla="*/ 112538 h 2403475"/>
              <a:gd name="connsiteX350" fmla="*/ 7802666 w 11499847"/>
              <a:gd name="connsiteY350" fmla="*/ 133865 h 2403475"/>
              <a:gd name="connsiteX351" fmla="*/ 7780907 w 11499847"/>
              <a:gd name="connsiteY351" fmla="*/ 185721 h 2403475"/>
              <a:gd name="connsiteX352" fmla="*/ 7811035 w 11499847"/>
              <a:gd name="connsiteY352" fmla="*/ 236949 h 2403475"/>
              <a:gd name="connsiteX353" fmla="*/ 7891166 w 11499847"/>
              <a:gd name="connsiteY353" fmla="*/ 266849 h 2403475"/>
              <a:gd name="connsiteX354" fmla="*/ 7998914 w 11499847"/>
              <a:gd name="connsiteY354" fmla="*/ 313896 h 2403475"/>
              <a:gd name="connsiteX355" fmla="*/ 8047035 w 11499847"/>
              <a:gd name="connsiteY355" fmla="*/ 415934 h 2403475"/>
              <a:gd name="connsiteX356" fmla="*/ 7999751 w 11499847"/>
              <a:gd name="connsiteY356" fmla="*/ 527381 h 2403475"/>
              <a:gd name="connsiteX357" fmla="*/ 7866478 w 11499847"/>
              <a:gd name="connsiteY357" fmla="*/ 571500 h 2403475"/>
              <a:gd name="connsiteX358" fmla="*/ 7761659 w 11499847"/>
              <a:gd name="connsiteY358" fmla="*/ 554145 h 2403475"/>
              <a:gd name="connsiteX359" fmla="*/ 7685085 w 11499847"/>
              <a:gd name="connsiteY359" fmla="*/ 512954 h 2403475"/>
              <a:gd name="connsiteX360" fmla="*/ 7725883 w 11499847"/>
              <a:gd name="connsiteY360" fmla="*/ 447925 h 2403475"/>
              <a:gd name="connsiteX361" fmla="*/ 7793879 w 11499847"/>
              <a:gd name="connsiteY361" fmla="*/ 483053 h 2403475"/>
              <a:gd name="connsiteX362" fmla="*/ 7867106 w 11499847"/>
              <a:gd name="connsiteY362" fmla="*/ 497063 h 2403475"/>
              <a:gd name="connsiteX363" fmla="*/ 7939496 w 11499847"/>
              <a:gd name="connsiteY363" fmla="*/ 475108 h 2403475"/>
              <a:gd name="connsiteX364" fmla="*/ 7964393 w 11499847"/>
              <a:gd name="connsiteY364" fmla="*/ 420952 h 2403475"/>
              <a:gd name="connsiteX365" fmla="*/ 7933847 w 11499847"/>
              <a:gd name="connsiteY365" fmla="*/ 369933 h 2403475"/>
              <a:gd name="connsiteX366" fmla="*/ 7853925 w 11499847"/>
              <a:gd name="connsiteY366" fmla="*/ 339823 h 2403475"/>
              <a:gd name="connsiteX367" fmla="*/ 7745968 w 11499847"/>
              <a:gd name="connsiteY367" fmla="*/ 292986 h 2403475"/>
              <a:gd name="connsiteX368" fmla="*/ 7698266 w 11499847"/>
              <a:gd name="connsiteY368" fmla="*/ 190739 h 2403475"/>
              <a:gd name="connsiteX369" fmla="*/ 7743666 w 11499847"/>
              <a:gd name="connsiteY369" fmla="*/ 80964 h 2403475"/>
              <a:gd name="connsiteX370" fmla="*/ 7870035 w 11499847"/>
              <a:gd name="connsiteY370" fmla="*/ 38100 h 2403475"/>
              <a:gd name="connsiteX371" fmla="*/ 7334624 w 11499847"/>
              <a:gd name="connsiteY371" fmla="*/ 38100 h 2403475"/>
              <a:gd name="connsiteX372" fmla="*/ 7525363 w 11499847"/>
              <a:gd name="connsiteY372" fmla="*/ 116301 h 2403475"/>
              <a:gd name="connsiteX373" fmla="*/ 7604123 w 11499847"/>
              <a:gd name="connsiteY373" fmla="*/ 304905 h 2403475"/>
              <a:gd name="connsiteX374" fmla="*/ 7525363 w 11499847"/>
              <a:gd name="connsiteY374" fmla="*/ 493090 h 2403475"/>
              <a:gd name="connsiteX375" fmla="*/ 7334624 w 11499847"/>
              <a:gd name="connsiteY375" fmla="*/ 571500 h 2403475"/>
              <a:gd name="connsiteX376" fmla="*/ 7144094 w 11499847"/>
              <a:gd name="connsiteY376" fmla="*/ 493090 h 2403475"/>
              <a:gd name="connsiteX377" fmla="*/ 7065960 w 11499847"/>
              <a:gd name="connsiteY377" fmla="*/ 304905 h 2403475"/>
              <a:gd name="connsiteX378" fmla="*/ 7144094 w 11499847"/>
              <a:gd name="connsiteY378" fmla="*/ 116301 h 2403475"/>
              <a:gd name="connsiteX379" fmla="*/ 7334624 w 11499847"/>
              <a:gd name="connsiteY379" fmla="*/ 38100 h 2403475"/>
              <a:gd name="connsiteX380" fmla="*/ 2766077 w 11499847"/>
              <a:gd name="connsiteY380" fmla="*/ 0 h 2403475"/>
              <a:gd name="connsiteX381" fmla="*/ 3146531 w 11499847"/>
              <a:gd name="connsiteY381" fmla="*/ 51449 h 2403475"/>
              <a:gd name="connsiteX382" fmla="*/ 3467375 w 11499847"/>
              <a:gd name="connsiteY382" fmla="*/ 204124 h 2403475"/>
              <a:gd name="connsiteX383" fmla="*/ 3340627 w 11499847"/>
              <a:gd name="connsiteY383" fmla="*/ 403228 h 2403475"/>
              <a:gd name="connsiteX384" fmla="*/ 3213880 w 11499847"/>
              <a:gd name="connsiteY384" fmla="*/ 602542 h 2403475"/>
              <a:gd name="connsiteX385" fmla="*/ 3009743 w 11499847"/>
              <a:gd name="connsiteY385" fmla="*/ 496716 h 2403475"/>
              <a:gd name="connsiteX386" fmla="*/ 2766077 w 11499847"/>
              <a:gd name="connsiteY386" fmla="*/ 457606 h 2403475"/>
              <a:gd name="connsiteX387" fmla="*/ 2232314 w 11499847"/>
              <a:gd name="connsiteY387" fmla="*/ 681180 h 2403475"/>
              <a:gd name="connsiteX388" fmla="*/ 2012073 w 11499847"/>
              <a:gd name="connsiteY388" fmla="*/ 1198391 h 2403475"/>
              <a:gd name="connsiteX389" fmla="*/ 2232314 w 11499847"/>
              <a:gd name="connsiteY389" fmla="*/ 1721250 h 2403475"/>
              <a:gd name="connsiteX390" fmla="*/ 2766077 w 11499847"/>
              <a:gd name="connsiteY390" fmla="*/ 1942732 h 2403475"/>
              <a:gd name="connsiteX391" fmla="*/ 3050111 w 11499847"/>
              <a:gd name="connsiteY391" fmla="*/ 1886682 h 2403475"/>
              <a:gd name="connsiteX392" fmla="*/ 3289594 w 11499847"/>
              <a:gd name="connsiteY392" fmla="*/ 1722086 h 2403475"/>
              <a:gd name="connsiteX393" fmla="*/ 3543925 w 11499847"/>
              <a:gd name="connsiteY393" fmla="*/ 1095493 h 2403475"/>
              <a:gd name="connsiteX394" fmla="*/ 3921866 w 11499847"/>
              <a:gd name="connsiteY394" fmla="*/ 345714 h 2403475"/>
              <a:gd name="connsiteX395" fmla="*/ 4300646 w 11499847"/>
              <a:gd name="connsiteY395" fmla="*/ 92441 h 2403475"/>
              <a:gd name="connsiteX396" fmla="*/ 4787977 w 11499847"/>
              <a:gd name="connsiteY396" fmla="*/ 0 h 2403475"/>
              <a:gd name="connsiteX397" fmla="*/ 5168221 w 11499847"/>
              <a:gd name="connsiteY397" fmla="*/ 54796 h 2403475"/>
              <a:gd name="connsiteX398" fmla="*/ 5489275 w 11499847"/>
              <a:gd name="connsiteY398" fmla="*/ 210607 h 2403475"/>
              <a:gd name="connsiteX399" fmla="*/ 5364200 w 11499847"/>
              <a:gd name="connsiteY399" fmla="*/ 409921 h 2403475"/>
              <a:gd name="connsiteX400" fmla="*/ 5239125 w 11499847"/>
              <a:gd name="connsiteY400" fmla="*/ 609025 h 2403475"/>
              <a:gd name="connsiteX401" fmla="*/ 5031643 w 11499847"/>
              <a:gd name="connsiteY401" fmla="*/ 500480 h 2403475"/>
              <a:gd name="connsiteX402" fmla="*/ 4784631 w 11499847"/>
              <a:gd name="connsiteY402" fmla="*/ 460952 h 2403475"/>
              <a:gd name="connsiteX403" fmla="*/ 4264462 w 11499847"/>
              <a:gd name="connsiteY403" fmla="*/ 679089 h 2403475"/>
              <a:gd name="connsiteX404" fmla="*/ 4050287 w 11499847"/>
              <a:gd name="connsiteY404" fmla="*/ 1198391 h 2403475"/>
              <a:gd name="connsiteX405" fmla="*/ 4262370 w 11499847"/>
              <a:gd name="connsiteY405" fmla="*/ 1725223 h 2403475"/>
              <a:gd name="connsiteX406" fmla="*/ 4778147 w 11499847"/>
              <a:gd name="connsiteY406" fmla="*/ 1945870 h 2403475"/>
              <a:gd name="connsiteX407" fmla="*/ 5191438 w 11499847"/>
              <a:gd name="connsiteY407" fmla="*/ 1804280 h 2403475"/>
              <a:gd name="connsiteX408" fmla="*/ 5426737 w 11499847"/>
              <a:gd name="connsiteY408" fmla="*/ 1445390 h 2403475"/>
              <a:gd name="connsiteX409" fmla="*/ 4708917 w 11499847"/>
              <a:gd name="connsiteY409" fmla="*/ 1445390 h 2403475"/>
              <a:gd name="connsiteX410" fmla="*/ 4850515 w 11499847"/>
              <a:gd name="connsiteY410" fmla="*/ 1223279 h 2403475"/>
              <a:gd name="connsiteX411" fmla="*/ 4992113 w 11499847"/>
              <a:gd name="connsiteY411" fmla="*/ 1000960 h 2403475"/>
              <a:gd name="connsiteX412" fmla="*/ 5457901 w 11499847"/>
              <a:gd name="connsiteY412" fmla="*/ 1000960 h 2403475"/>
              <a:gd name="connsiteX413" fmla="*/ 5924108 w 11499847"/>
              <a:gd name="connsiteY413" fmla="*/ 1000960 h 2403475"/>
              <a:gd name="connsiteX414" fmla="*/ 5936030 w 11499847"/>
              <a:gd name="connsiteY414" fmla="*/ 1100094 h 2403475"/>
              <a:gd name="connsiteX415" fmla="*/ 5940422 w 11499847"/>
              <a:gd name="connsiteY415" fmla="*/ 1201738 h 2403475"/>
              <a:gd name="connsiteX416" fmla="*/ 5600963 w 11499847"/>
              <a:gd name="connsiteY416" fmla="*/ 2050860 h 2403475"/>
              <a:gd name="connsiteX417" fmla="*/ 4764970 w 11499847"/>
              <a:gd name="connsiteY417" fmla="*/ 2403475 h 2403475"/>
              <a:gd name="connsiteX418" fmla="*/ 4178290 w 11499847"/>
              <a:gd name="connsiteY418" fmla="*/ 2262513 h 2403475"/>
              <a:gd name="connsiteX419" fmla="*/ 3757265 w 11499847"/>
              <a:gd name="connsiteY419" fmla="*/ 1886682 h 2403475"/>
              <a:gd name="connsiteX420" fmla="*/ 3332469 w 11499847"/>
              <a:gd name="connsiteY420" fmla="*/ 2263558 h 2403475"/>
              <a:gd name="connsiteX421" fmla="*/ 2749555 w 11499847"/>
              <a:gd name="connsiteY421" fmla="*/ 2403475 h 2403475"/>
              <a:gd name="connsiteX422" fmla="*/ 2242563 w 11499847"/>
              <a:gd name="connsiteY422" fmla="*/ 2295766 h 2403475"/>
              <a:gd name="connsiteX423" fmla="*/ 1844121 w 11499847"/>
              <a:gd name="connsiteY423" fmla="*/ 2005266 h 2403475"/>
              <a:gd name="connsiteX424" fmla="*/ 1583096 w 11499847"/>
              <a:gd name="connsiteY424" fmla="*/ 2257493 h 2403475"/>
              <a:gd name="connsiteX425" fmla="*/ 1188838 w 11499847"/>
              <a:gd name="connsiteY425" fmla="*/ 2354117 h 2403475"/>
              <a:gd name="connsiteX426" fmla="*/ 0 w 11499847"/>
              <a:gd name="connsiteY426" fmla="*/ 2354117 h 2403475"/>
              <a:gd name="connsiteX427" fmla="*/ 0 w 11499847"/>
              <a:gd name="connsiteY427" fmla="*/ 1201738 h 2403475"/>
              <a:gd name="connsiteX428" fmla="*/ 0 w 11499847"/>
              <a:gd name="connsiteY428" fmla="*/ 49358 h 2403475"/>
              <a:gd name="connsiteX429" fmla="*/ 538575 w 11499847"/>
              <a:gd name="connsiteY429" fmla="*/ 49358 h 2403475"/>
              <a:gd name="connsiteX430" fmla="*/ 1076940 w 11499847"/>
              <a:gd name="connsiteY430" fmla="*/ 49358 h 2403475"/>
              <a:gd name="connsiteX431" fmla="*/ 1523487 w 11499847"/>
              <a:gd name="connsiteY431" fmla="*/ 176099 h 2403475"/>
              <a:gd name="connsiteX432" fmla="*/ 1774892 w 11499847"/>
              <a:gd name="connsiteY432" fmla="*/ 500480 h 2403475"/>
              <a:gd name="connsiteX433" fmla="*/ 2196549 w 11499847"/>
              <a:gd name="connsiteY433" fmla="*/ 137826 h 2403475"/>
              <a:gd name="connsiteX434" fmla="*/ 2766077 w 11499847"/>
              <a:gd name="connsiteY434" fmla="*/ 0 h 2403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Lst>
            <a:rect l="l" t="t" r="r" b="b"/>
            <a:pathLst>
              <a:path w="11499847" h="2403475">
                <a:moveTo>
                  <a:pt x="8982072" y="1919288"/>
                </a:moveTo>
                <a:cubicBezTo>
                  <a:pt x="8982072" y="2105026"/>
                  <a:pt x="8982072" y="2105026"/>
                  <a:pt x="8982072" y="2105026"/>
                </a:cubicBezTo>
                <a:cubicBezTo>
                  <a:pt x="9098233" y="2105026"/>
                  <a:pt x="9098233" y="2105026"/>
                  <a:pt x="9098233" y="2105026"/>
                </a:cubicBezTo>
                <a:cubicBezTo>
                  <a:pt x="9124975" y="2105026"/>
                  <a:pt x="9148166" y="2096202"/>
                  <a:pt x="9164880" y="2080233"/>
                </a:cubicBezTo>
                <a:cubicBezTo>
                  <a:pt x="9181594" y="2064055"/>
                  <a:pt x="9191622" y="2040732"/>
                  <a:pt x="9191622" y="2011737"/>
                </a:cubicBezTo>
                <a:cubicBezTo>
                  <a:pt x="9191622" y="1983792"/>
                  <a:pt x="9181594" y="1960680"/>
                  <a:pt x="9164880" y="1944501"/>
                </a:cubicBezTo>
                <a:cubicBezTo>
                  <a:pt x="9148166" y="1928323"/>
                  <a:pt x="9124975" y="1919288"/>
                  <a:pt x="9098233" y="1919288"/>
                </a:cubicBezTo>
                <a:cubicBezTo>
                  <a:pt x="8982072" y="1919288"/>
                  <a:pt x="8982072" y="1919288"/>
                  <a:pt x="8982072" y="1919288"/>
                </a:cubicBezTo>
                <a:close/>
                <a:moveTo>
                  <a:pt x="7280272" y="1919288"/>
                </a:moveTo>
                <a:cubicBezTo>
                  <a:pt x="7280272" y="2097088"/>
                  <a:pt x="7280272" y="2097088"/>
                  <a:pt x="7280272" y="2097088"/>
                </a:cubicBezTo>
                <a:cubicBezTo>
                  <a:pt x="7404503" y="2097088"/>
                  <a:pt x="7404503" y="2097088"/>
                  <a:pt x="7404503" y="2097088"/>
                </a:cubicBezTo>
                <a:cubicBezTo>
                  <a:pt x="7430689" y="2097088"/>
                  <a:pt x="7453105" y="2088711"/>
                  <a:pt x="7469027" y="2073423"/>
                </a:cubicBezTo>
                <a:cubicBezTo>
                  <a:pt x="7485158" y="2058136"/>
                  <a:pt x="7494585" y="2035937"/>
                  <a:pt x="7494585" y="2008502"/>
                </a:cubicBezTo>
                <a:cubicBezTo>
                  <a:pt x="7494585" y="1981487"/>
                  <a:pt x="7485158" y="1959078"/>
                  <a:pt x="7469027" y="1943581"/>
                </a:cubicBezTo>
                <a:cubicBezTo>
                  <a:pt x="7453105" y="1927874"/>
                  <a:pt x="7430689" y="1919288"/>
                  <a:pt x="7404503" y="1919288"/>
                </a:cubicBezTo>
                <a:cubicBezTo>
                  <a:pt x="7280272" y="1919288"/>
                  <a:pt x="7280272" y="1919288"/>
                  <a:pt x="7280272" y="1919288"/>
                </a:cubicBezTo>
                <a:close/>
                <a:moveTo>
                  <a:pt x="7945015" y="1909763"/>
                </a:moveTo>
                <a:cubicBezTo>
                  <a:pt x="7893445" y="1909763"/>
                  <a:pt x="7847115" y="1930941"/>
                  <a:pt x="7813574" y="1965330"/>
                </a:cubicBezTo>
                <a:cubicBezTo>
                  <a:pt x="7780242" y="1999719"/>
                  <a:pt x="7759697" y="2047317"/>
                  <a:pt x="7759697" y="2100368"/>
                </a:cubicBezTo>
                <a:cubicBezTo>
                  <a:pt x="7759697" y="2153419"/>
                  <a:pt x="7780242" y="2201227"/>
                  <a:pt x="7813574" y="2235406"/>
                </a:cubicBezTo>
                <a:cubicBezTo>
                  <a:pt x="7847115" y="2269795"/>
                  <a:pt x="7893445" y="2290763"/>
                  <a:pt x="7945015" y="2290763"/>
                </a:cubicBezTo>
                <a:cubicBezTo>
                  <a:pt x="7997215" y="2290763"/>
                  <a:pt x="8043544" y="2270004"/>
                  <a:pt x="8077086" y="2235825"/>
                </a:cubicBezTo>
                <a:cubicBezTo>
                  <a:pt x="8110628" y="2201437"/>
                  <a:pt x="8131172" y="2153838"/>
                  <a:pt x="8131172" y="2100368"/>
                </a:cubicBezTo>
                <a:cubicBezTo>
                  <a:pt x="8131172" y="2047317"/>
                  <a:pt x="8110418" y="1999719"/>
                  <a:pt x="8076876" y="1965330"/>
                </a:cubicBezTo>
                <a:cubicBezTo>
                  <a:pt x="8043334" y="1930941"/>
                  <a:pt x="7996796" y="1909763"/>
                  <a:pt x="7945015" y="1909763"/>
                </a:cubicBezTo>
                <a:close/>
                <a:moveTo>
                  <a:pt x="8899522" y="1844675"/>
                </a:moveTo>
                <a:cubicBezTo>
                  <a:pt x="9098598" y="1844675"/>
                  <a:pt x="9098598" y="1844675"/>
                  <a:pt x="9098598" y="1844675"/>
                </a:cubicBezTo>
                <a:cubicBezTo>
                  <a:pt x="9152872" y="1844675"/>
                  <a:pt x="9197507" y="1862857"/>
                  <a:pt x="9228521" y="1892741"/>
                </a:cubicBezTo>
                <a:cubicBezTo>
                  <a:pt x="9259744" y="1922835"/>
                  <a:pt x="9277347" y="1964423"/>
                  <a:pt x="9277347" y="2011236"/>
                </a:cubicBezTo>
                <a:cubicBezTo>
                  <a:pt x="9277347" y="2057839"/>
                  <a:pt x="9259744" y="2099427"/>
                  <a:pt x="9228521" y="2129521"/>
                </a:cubicBezTo>
                <a:cubicBezTo>
                  <a:pt x="9197507" y="2159405"/>
                  <a:pt x="9152872" y="2177796"/>
                  <a:pt x="9098598" y="2177796"/>
                </a:cubicBezTo>
                <a:cubicBezTo>
                  <a:pt x="8982086" y="2177796"/>
                  <a:pt x="8982086" y="2177796"/>
                  <a:pt x="8982086" y="2177796"/>
                </a:cubicBezTo>
                <a:cubicBezTo>
                  <a:pt x="8982086" y="2355850"/>
                  <a:pt x="8982086" y="2355850"/>
                  <a:pt x="8982086" y="2355850"/>
                </a:cubicBezTo>
                <a:cubicBezTo>
                  <a:pt x="8899522" y="2355850"/>
                  <a:pt x="8899522" y="2355850"/>
                  <a:pt x="8899522" y="2355850"/>
                </a:cubicBezTo>
                <a:cubicBezTo>
                  <a:pt x="8899522" y="1844675"/>
                  <a:pt x="8899522" y="1844675"/>
                  <a:pt x="8899522" y="1844675"/>
                </a:cubicBezTo>
                <a:close/>
                <a:moveTo>
                  <a:pt x="8324847" y="1844675"/>
                </a:moveTo>
                <a:cubicBezTo>
                  <a:pt x="8407608" y="1844675"/>
                  <a:pt x="8407608" y="1844675"/>
                  <a:pt x="8407608" y="1844675"/>
                </a:cubicBezTo>
                <a:cubicBezTo>
                  <a:pt x="8407608" y="2158090"/>
                  <a:pt x="8407608" y="2158090"/>
                  <a:pt x="8407608" y="2158090"/>
                </a:cubicBezTo>
                <a:cubicBezTo>
                  <a:pt x="8407608" y="2195307"/>
                  <a:pt x="8420389" y="2228551"/>
                  <a:pt x="8443017" y="2252595"/>
                </a:cubicBezTo>
                <a:cubicBezTo>
                  <a:pt x="8465855" y="2276431"/>
                  <a:pt x="8498331" y="2291066"/>
                  <a:pt x="8537931" y="2291066"/>
                </a:cubicBezTo>
                <a:cubicBezTo>
                  <a:pt x="8576692" y="2291066"/>
                  <a:pt x="8609168" y="2276431"/>
                  <a:pt x="8631797" y="2252595"/>
                </a:cubicBezTo>
                <a:cubicBezTo>
                  <a:pt x="8654425" y="2228551"/>
                  <a:pt x="8667415" y="2195307"/>
                  <a:pt x="8667415" y="2158090"/>
                </a:cubicBezTo>
                <a:cubicBezTo>
                  <a:pt x="8667415" y="1844675"/>
                  <a:pt x="8667415" y="1844675"/>
                  <a:pt x="8667415" y="1844675"/>
                </a:cubicBezTo>
                <a:cubicBezTo>
                  <a:pt x="8748710" y="1844675"/>
                  <a:pt x="8748710" y="1844675"/>
                  <a:pt x="8748710" y="1844675"/>
                </a:cubicBezTo>
                <a:cubicBezTo>
                  <a:pt x="8748710" y="2158717"/>
                  <a:pt x="8748710" y="2158717"/>
                  <a:pt x="8748710" y="2158717"/>
                </a:cubicBezTo>
                <a:cubicBezTo>
                  <a:pt x="8748710" y="2218724"/>
                  <a:pt x="8726291" y="2270785"/>
                  <a:pt x="8688577" y="2307793"/>
                </a:cubicBezTo>
                <a:cubicBezTo>
                  <a:pt x="8650863" y="2345010"/>
                  <a:pt x="8597854" y="2366963"/>
                  <a:pt x="8537093" y="2366963"/>
                </a:cubicBezTo>
                <a:cubicBezTo>
                  <a:pt x="8476331" y="2366963"/>
                  <a:pt x="8423322" y="2345010"/>
                  <a:pt x="8385399" y="2307793"/>
                </a:cubicBezTo>
                <a:cubicBezTo>
                  <a:pt x="8347475" y="2270785"/>
                  <a:pt x="8324847" y="2218724"/>
                  <a:pt x="8324847" y="2158717"/>
                </a:cubicBezTo>
                <a:cubicBezTo>
                  <a:pt x="8324847" y="1844675"/>
                  <a:pt x="8324847" y="1844675"/>
                  <a:pt x="8324847" y="1844675"/>
                </a:cubicBezTo>
                <a:close/>
                <a:moveTo>
                  <a:pt x="7197722" y="1844675"/>
                </a:moveTo>
                <a:cubicBezTo>
                  <a:pt x="7404196" y="1844675"/>
                  <a:pt x="7404196" y="1844675"/>
                  <a:pt x="7404196" y="1844675"/>
                </a:cubicBezTo>
                <a:cubicBezTo>
                  <a:pt x="7457641" y="1844675"/>
                  <a:pt x="7501065" y="1862439"/>
                  <a:pt x="7531336" y="1891906"/>
                </a:cubicBezTo>
                <a:cubicBezTo>
                  <a:pt x="7561608" y="1921581"/>
                  <a:pt x="7578727" y="1962542"/>
                  <a:pt x="7578727" y="2008937"/>
                </a:cubicBezTo>
                <a:cubicBezTo>
                  <a:pt x="7578727" y="2047390"/>
                  <a:pt x="7568080" y="2080827"/>
                  <a:pt x="7548455" y="2106950"/>
                </a:cubicBezTo>
                <a:cubicBezTo>
                  <a:pt x="7529040" y="2133073"/>
                  <a:pt x="7500647" y="2152091"/>
                  <a:pt x="7464947" y="2161495"/>
                </a:cubicBezTo>
                <a:cubicBezTo>
                  <a:pt x="7525699" y="2258673"/>
                  <a:pt x="7525699" y="2258673"/>
                  <a:pt x="7525699" y="2258673"/>
                </a:cubicBezTo>
                <a:cubicBezTo>
                  <a:pt x="7586660" y="2355850"/>
                  <a:pt x="7586660" y="2355850"/>
                  <a:pt x="7586660" y="2355850"/>
                </a:cubicBezTo>
                <a:cubicBezTo>
                  <a:pt x="7491044" y="2355850"/>
                  <a:pt x="7491044" y="2355850"/>
                  <a:pt x="7491044" y="2355850"/>
                </a:cubicBezTo>
                <a:cubicBezTo>
                  <a:pt x="7434676" y="2263479"/>
                  <a:pt x="7434676" y="2263479"/>
                  <a:pt x="7434676" y="2263479"/>
                </a:cubicBezTo>
                <a:cubicBezTo>
                  <a:pt x="7378099" y="2171108"/>
                  <a:pt x="7378099" y="2171108"/>
                  <a:pt x="7378099" y="2171108"/>
                </a:cubicBezTo>
                <a:cubicBezTo>
                  <a:pt x="7280395" y="2171108"/>
                  <a:pt x="7280395" y="2171108"/>
                  <a:pt x="7280395" y="2171108"/>
                </a:cubicBezTo>
                <a:cubicBezTo>
                  <a:pt x="7280395" y="2355850"/>
                  <a:pt x="7280395" y="2355850"/>
                  <a:pt x="7280395" y="2355850"/>
                </a:cubicBezTo>
                <a:cubicBezTo>
                  <a:pt x="7197722" y="2355850"/>
                  <a:pt x="7197722" y="2355850"/>
                  <a:pt x="7197722" y="2355850"/>
                </a:cubicBezTo>
                <a:cubicBezTo>
                  <a:pt x="7197722" y="1844675"/>
                  <a:pt x="7197722" y="1844675"/>
                  <a:pt x="7197722" y="1844675"/>
                </a:cubicBezTo>
                <a:close/>
                <a:moveTo>
                  <a:pt x="7945016" y="1833563"/>
                </a:moveTo>
                <a:cubicBezTo>
                  <a:pt x="8020028" y="1833563"/>
                  <a:pt x="8087706" y="1863673"/>
                  <a:pt x="8136527" y="1911974"/>
                </a:cubicBezTo>
                <a:cubicBezTo>
                  <a:pt x="8185138" y="1960274"/>
                  <a:pt x="8215310" y="2026976"/>
                  <a:pt x="8215310" y="2100368"/>
                </a:cubicBezTo>
                <a:cubicBezTo>
                  <a:pt x="8215310" y="2173760"/>
                  <a:pt x="8185138" y="2240461"/>
                  <a:pt x="8136527" y="2288762"/>
                </a:cubicBezTo>
                <a:cubicBezTo>
                  <a:pt x="8087706" y="2337063"/>
                  <a:pt x="8020028" y="2366963"/>
                  <a:pt x="7945016" y="2366963"/>
                </a:cubicBezTo>
                <a:cubicBezTo>
                  <a:pt x="7870004" y="2366963"/>
                  <a:pt x="7802745" y="2337063"/>
                  <a:pt x="7754134" y="2288762"/>
                </a:cubicBezTo>
                <a:cubicBezTo>
                  <a:pt x="7705523" y="2240461"/>
                  <a:pt x="7675560" y="2173760"/>
                  <a:pt x="7675560" y="2100368"/>
                </a:cubicBezTo>
                <a:cubicBezTo>
                  <a:pt x="7675560" y="2026976"/>
                  <a:pt x="7705523" y="1960274"/>
                  <a:pt x="7754134" y="1911974"/>
                </a:cubicBezTo>
                <a:cubicBezTo>
                  <a:pt x="7802745" y="1863673"/>
                  <a:pt x="7870004" y="1833563"/>
                  <a:pt x="7945016" y="1833563"/>
                </a:cubicBezTo>
                <a:close/>
                <a:moveTo>
                  <a:pt x="6834872" y="1833563"/>
                </a:moveTo>
                <a:cubicBezTo>
                  <a:pt x="6865690" y="1833563"/>
                  <a:pt x="6894831" y="1837536"/>
                  <a:pt x="6921875" y="1845482"/>
                </a:cubicBezTo>
                <a:cubicBezTo>
                  <a:pt x="6948919" y="1853218"/>
                  <a:pt x="6973658" y="1865136"/>
                  <a:pt x="6996090" y="1881028"/>
                </a:cubicBezTo>
                <a:cubicBezTo>
                  <a:pt x="6974496" y="1914692"/>
                  <a:pt x="6974496" y="1914692"/>
                  <a:pt x="6974496" y="1914692"/>
                </a:cubicBezTo>
                <a:cubicBezTo>
                  <a:pt x="6952903" y="1948356"/>
                  <a:pt x="6952903" y="1948356"/>
                  <a:pt x="6952903" y="1948356"/>
                </a:cubicBezTo>
                <a:cubicBezTo>
                  <a:pt x="6935712" y="1935183"/>
                  <a:pt x="6917263" y="1925774"/>
                  <a:pt x="6897556" y="1919501"/>
                </a:cubicBezTo>
                <a:cubicBezTo>
                  <a:pt x="6877850" y="1913228"/>
                  <a:pt x="6856885" y="1910301"/>
                  <a:pt x="6834243" y="1910301"/>
                </a:cubicBezTo>
                <a:cubicBezTo>
                  <a:pt x="6782461" y="1910301"/>
                  <a:pt x="6736548" y="1931001"/>
                  <a:pt x="6703424" y="1965084"/>
                </a:cubicBezTo>
                <a:cubicBezTo>
                  <a:pt x="6670510" y="1999166"/>
                  <a:pt x="6650384" y="2046631"/>
                  <a:pt x="6650384" y="2100368"/>
                </a:cubicBezTo>
                <a:cubicBezTo>
                  <a:pt x="6650384" y="2154105"/>
                  <a:pt x="6669671" y="2201779"/>
                  <a:pt x="6701957" y="2236070"/>
                </a:cubicBezTo>
                <a:cubicBezTo>
                  <a:pt x="6734242" y="2270152"/>
                  <a:pt x="6779526" y="2291062"/>
                  <a:pt x="6831308" y="2291062"/>
                </a:cubicBezTo>
                <a:cubicBezTo>
                  <a:pt x="6878898" y="2291062"/>
                  <a:pt x="6917473" y="2275798"/>
                  <a:pt x="6945984" y="2250498"/>
                </a:cubicBezTo>
                <a:cubicBezTo>
                  <a:pt x="6974496" y="2225197"/>
                  <a:pt x="6992735" y="2189442"/>
                  <a:pt x="6999863" y="2148460"/>
                </a:cubicBezTo>
                <a:cubicBezTo>
                  <a:pt x="6825438" y="2148460"/>
                  <a:pt x="6825438" y="2148460"/>
                  <a:pt x="6825438" y="2148460"/>
                </a:cubicBezTo>
                <a:cubicBezTo>
                  <a:pt x="6849128" y="2111241"/>
                  <a:pt x="6849128" y="2111241"/>
                  <a:pt x="6849128" y="2111241"/>
                </a:cubicBezTo>
                <a:cubicBezTo>
                  <a:pt x="6873028" y="2074022"/>
                  <a:pt x="6873028" y="2074022"/>
                  <a:pt x="6873028" y="2074022"/>
                </a:cubicBezTo>
                <a:cubicBezTo>
                  <a:pt x="7078061" y="2074022"/>
                  <a:pt x="7078061" y="2074022"/>
                  <a:pt x="7078061" y="2074022"/>
                </a:cubicBezTo>
                <a:cubicBezTo>
                  <a:pt x="7079319" y="2078204"/>
                  <a:pt x="7080158" y="2083849"/>
                  <a:pt x="7080787" y="2090540"/>
                </a:cubicBezTo>
                <a:cubicBezTo>
                  <a:pt x="7081415" y="2096813"/>
                  <a:pt x="7081835" y="2103922"/>
                  <a:pt x="7081835" y="2110613"/>
                </a:cubicBezTo>
                <a:cubicBezTo>
                  <a:pt x="7081835" y="2183378"/>
                  <a:pt x="7056258" y="2247361"/>
                  <a:pt x="7011813" y="2293362"/>
                </a:cubicBezTo>
                <a:cubicBezTo>
                  <a:pt x="6967788" y="2339363"/>
                  <a:pt x="6904894" y="2366963"/>
                  <a:pt x="6830470" y="2366963"/>
                </a:cubicBezTo>
                <a:cubicBezTo>
                  <a:pt x="6756255" y="2366963"/>
                  <a:pt x="6690007" y="2337481"/>
                  <a:pt x="6642417" y="2289389"/>
                </a:cubicBezTo>
                <a:cubicBezTo>
                  <a:pt x="6595037" y="2241088"/>
                  <a:pt x="6565897" y="2174387"/>
                  <a:pt x="6565897" y="2100368"/>
                </a:cubicBezTo>
                <a:cubicBezTo>
                  <a:pt x="6565897" y="2026139"/>
                  <a:pt x="6595876" y="1959438"/>
                  <a:pt x="6644514" y="1911346"/>
                </a:cubicBezTo>
                <a:cubicBezTo>
                  <a:pt x="6692942" y="1863255"/>
                  <a:pt x="6760238" y="1833563"/>
                  <a:pt x="6834872" y="1833563"/>
                </a:cubicBezTo>
                <a:close/>
                <a:moveTo>
                  <a:pt x="501650" y="1403350"/>
                </a:moveTo>
                <a:cubicBezTo>
                  <a:pt x="501650" y="1403350"/>
                  <a:pt x="501650" y="1403350"/>
                  <a:pt x="501650" y="1925638"/>
                </a:cubicBezTo>
                <a:cubicBezTo>
                  <a:pt x="501650" y="1925638"/>
                  <a:pt x="501650" y="1925638"/>
                  <a:pt x="842112" y="1925638"/>
                </a:cubicBezTo>
                <a:cubicBezTo>
                  <a:pt x="842112" y="1925638"/>
                  <a:pt x="842112" y="1925638"/>
                  <a:pt x="1182574" y="1925638"/>
                </a:cubicBezTo>
                <a:cubicBezTo>
                  <a:pt x="1258233" y="1925638"/>
                  <a:pt x="1326576" y="1896842"/>
                  <a:pt x="1375900" y="1849684"/>
                </a:cubicBezTo>
                <a:cubicBezTo>
                  <a:pt x="1425224" y="1802317"/>
                  <a:pt x="1455738" y="1736796"/>
                  <a:pt x="1455738" y="1662720"/>
                </a:cubicBezTo>
                <a:cubicBezTo>
                  <a:pt x="1455738" y="1588853"/>
                  <a:pt x="1425224" y="1523958"/>
                  <a:pt x="1375900" y="1477635"/>
                </a:cubicBezTo>
                <a:cubicBezTo>
                  <a:pt x="1326576" y="1431103"/>
                  <a:pt x="1258233" y="1403350"/>
                  <a:pt x="1182574" y="1403350"/>
                </a:cubicBezTo>
                <a:cubicBezTo>
                  <a:pt x="1182574" y="1403350"/>
                  <a:pt x="1182574" y="1403350"/>
                  <a:pt x="501650" y="1403350"/>
                </a:cubicBezTo>
                <a:close/>
                <a:moveTo>
                  <a:pt x="7349808" y="1012825"/>
                </a:moveTo>
                <a:cubicBezTo>
                  <a:pt x="7297999" y="1012825"/>
                  <a:pt x="7251643" y="1033706"/>
                  <a:pt x="7218292" y="1067952"/>
                </a:cubicBezTo>
                <a:cubicBezTo>
                  <a:pt x="7184731" y="1102197"/>
                  <a:pt x="7164385" y="1149598"/>
                  <a:pt x="7164385" y="1202427"/>
                </a:cubicBezTo>
                <a:cubicBezTo>
                  <a:pt x="7164385" y="1255466"/>
                  <a:pt x="7184731" y="1302866"/>
                  <a:pt x="7218292" y="1336903"/>
                </a:cubicBezTo>
                <a:cubicBezTo>
                  <a:pt x="7251643" y="1371148"/>
                  <a:pt x="7297999" y="1392238"/>
                  <a:pt x="7349808" y="1392238"/>
                </a:cubicBezTo>
                <a:cubicBezTo>
                  <a:pt x="7401827" y="1392238"/>
                  <a:pt x="7448393" y="1371357"/>
                  <a:pt x="7481953" y="1337320"/>
                </a:cubicBezTo>
                <a:cubicBezTo>
                  <a:pt x="7515304" y="1303075"/>
                  <a:pt x="7535860" y="1255675"/>
                  <a:pt x="7535860" y="1202427"/>
                </a:cubicBezTo>
                <a:cubicBezTo>
                  <a:pt x="7535860" y="1149598"/>
                  <a:pt x="7515304" y="1102197"/>
                  <a:pt x="7481534" y="1067952"/>
                </a:cubicBezTo>
                <a:cubicBezTo>
                  <a:pt x="7447973" y="1033706"/>
                  <a:pt x="7401408" y="1012825"/>
                  <a:pt x="7349808" y="1012825"/>
                </a:cubicBezTo>
                <a:close/>
                <a:moveTo>
                  <a:pt x="10448922" y="946150"/>
                </a:moveTo>
                <a:lnTo>
                  <a:pt x="10552110" y="946150"/>
                </a:lnTo>
                <a:lnTo>
                  <a:pt x="10671172" y="1139825"/>
                </a:lnTo>
                <a:lnTo>
                  <a:pt x="10790235" y="1333501"/>
                </a:lnTo>
                <a:lnTo>
                  <a:pt x="10790235" y="946150"/>
                </a:lnTo>
                <a:lnTo>
                  <a:pt x="10869610" y="946150"/>
                </a:lnTo>
                <a:lnTo>
                  <a:pt x="10869610" y="1458913"/>
                </a:lnTo>
                <a:lnTo>
                  <a:pt x="10772772" y="1458913"/>
                </a:lnTo>
                <a:lnTo>
                  <a:pt x="10650535" y="1260475"/>
                </a:lnTo>
                <a:lnTo>
                  <a:pt x="10528297" y="1062038"/>
                </a:lnTo>
                <a:lnTo>
                  <a:pt x="10528297" y="1458913"/>
                </a:lnTo>
                <a:lnTo>
                  <a:pt x="10448922" y="1458913"/>
                </a:lnTo>
                <a:close/>
                <a:moveTo>
                  <a:pt x="10185397" y="946150"/>
                </a:moveTo>
                <a:lnTo>
                  <a:pt x="10267947" y="946150"/>
                </a:lnTo>
                <a:lnTo>
                  <a:pt x="10267947" y="1458913"/>
                </a:lnTo>
                <a:lnTo>
                  <a:pt x="10185397" y="1458913"/>
                </a:lnTo>
                <a:close/>
                <a:moveTo>
                  <a:pt x="9656760" y="946150"/>
                </a:moveTo>
                <a:lnTo>
                  <a:pt x="10059985" y="946150"/>
                </a:lnTo>
                <a:lnTo>
                  <a:pt x="10059985" y="1022350"/>
                </a:lnTo>
                <a:lnTo>
                  <a:pt x="9899648" y="1022350"/>
                </a:lnTo>
                <a:lnTo>
                  <a:pt x="9899648" y="1458913"/>
                </a:lnTo>
                <a:lnTo>
                  <a:pt x="9817098" y="1458913"/>
                </a:lnTo>
                <a:lnTo>
                  <a:pt x="9817098" y="1022350"/>
                </a:lnTo>
                <a:lnTo>
                  <a:pt x="9656760" y="1022350"/>
                </a:lnTo>
                <a:close/>
                <a:moveTo>
                  <a:pt x="9336085" y="946150"/>
                </a:moveTo>
                <a:lnTo>
                  <a:pt x="9418635" y="946150"/>
                </a:lnTo>
                <a:lnTo>
                  <a:pt x="9418635" y="1382713"/>
                </a:lnTo>
                <a:lnTo>
                  <a:pt x="9671048" y="1382713"/>
                </a:lnTo>
                <a:lnTo>
                  <a:pt x="9671048" y="1458913"/>
                </a:lnTo>
                <a:lnTo>
                  <a:pt x="9336085" y="1458913"/>
                </a:lnTo>
                <a:close/>
                <a:moveTo>
                  <a:pt x="8766172" y="946150"/>
                </a:moveTo>
                <a:cubicBezTo>
                  <a:pt x="8848414" y="946150"/>
                  <a:pt x="8848414" y="946150"/>
                  <a:pt x="8848414" y="946150"/>
                </a:cubicBezTo>
                <a:cubicBezTo>
                  <a:pt x="8848414" y="1260391"/>
                  <a:pt x="8848414" y="1260391"/>
                  <a:pt x="8848414" y="1260391"/>
                </a:cubicBezTo>
                <a:cubicBezTo>
                  <a:pt x="8848414" y="1297706"/>
                  <a:pt x="8861356" y="1331038"/>
                  <a:pt x="8883900" y="1355146"/>
                </a:cubicBezTo>
                <a:cubicBezTo>
                  <a:pt x="8906443" y="1379044"/>
                  <a:pt x="8939006" y="1393718"/>
                  <a:pt x="8978249" y="1393718"/>
                </a:cubicBezTo>
                <a:cubicBezTo>
                  <a:pt x="9017074" y="1393718"/>
                  <a:pt x="9049219" y="1379044"/>
                  <a:pt x="9071972" y="1355146"/>
                </a:cubicBezTo>
                <a:cubicBezTo>
                  <a:pt x="9094515" y="1331038"/>
                  <a:pt x="9107457" y="1297706"/>
                  <a:pt x="9107457" y="1260391"/>
                </a:cubicBezTo>
                <a:cubicBezTo>
                  <a:pt x="9107457" y="946150"/>
                  <a:pt x="9107457" y="946150"/>
                  <a:pt x="9107457" y="946150"/>
                </a:cubicBezTo>
                <a:cubicBezTo>
                  <a:pt x="9188447" y="946150"/>
                  <a:pt x="9188447" y="946150"/>
                  <a:pt x="9188447" y="946150"/>
                </a:cubicBezTo>
                <a:cubicBezTo>
                  <a:pt x="9188447" y="1261230"/>
                  <a:pt x="9188447" y="1261230"/>
                  <a:pt x="9188447" y="1261230"/>
                </a:cubicBezTo>
                <a:cubicBezTo>
                  <a:pt x="9188447" y="1321185"/>
                  <a:pt x="9166112" y="1373384"/>
                  <a:pt x="9128539" y="1410489"/>
                </a:cubicBezTo>
                <a:cubicBezTo>
                  <a:pt x="9090758" y="1447804"/>
                  <a:pt x="9038156" y="1470025"/>
                  <a:pt x="8977623" y="1470025"/>
                </a:cubicBezTo>
                <a:cubicBezTo>
                  <a:pt x="8917089" y="1470025"/>
                  <a:pt x="8864278" y="1447804"/>
                  <a:pt x="8826497" y="1410489"/>
                </a:cubicBezTo>
                <a:cubicBezTo>
                  <a:pt x="8788716" y="1373384"/>
                  <a:pt x="8766172" y="1321185"/>
                  <a:pt x="8766172" y="1261230"/>
                </a:cubicBezTo>
                <a:cubicBezTo>
                  <a:pt x="8766172" y="946150"/>
                  <a:pt x="8766172" y="946150"/>
                  <a:pt x="8766172" y="946150"/>
                </a:cubicBezTo>
                <a:close/>
                <a:moveTo>
                  <a:pt x="7737472" y="946150"/>
                </a:moveTo>
                <a:lnTo>
                  <a:pt x="7839072" y="946150"/>
                </a:lnTo>
                <a:lnTo>
                  <a:pt x="7958134" y="1139825"/>
                </a:lnTo>
                <a:lnTo>
                  <a:pt x="8077197" y="1333501"/>
                </a:lnTo>
                <a:lnTo>
                  <a:pt x="8077197" y="946150"/>
                </a:lnTo>
                <a:lnTo>
                  <a:pt x="8156572" y="946150"/>
                </a:lnTo>
                <a:lnTo>
                  <a:pt x="8156572" y="1458913"/>
                </a:lnTo>
                <a:lnTo>
                  <a:pt x="8061322" y="1458913"/>
                </a:lnTo>
                <a:lnTo>
                  <a:pt x="7939084" y="1260475"/>
                </a:lnTo>
                <a:lnTo>
                  <a:pt x="7815259" y="1062038"/>
                </a:lnTo>
                <a:lnTo>
                  <a:pt x="7815259" y="1458913"/>
                </a:lnTo>
                <a:lnTo>
                  <a:pt x="7737472" y="1458913"/>
                </a:lnTo>
                <a:close/>
                <a:moveTo>
                  <a:pt x="11253544" y="936625"/>
                </a:moveTo>
                <a:cubicBezTo>
                  <a:pt x="11284280" y="936625"/>
                  <a:pt x="11313343" y="940389"/>
                  <a:pt x="11340315" y="948334"/>
                </a:cubicBezTo>
                <a:cubicBezTo>
                  <a:pt x="11367287" y="956071"/>
                  <a:pt x="11391959" y="967989"/>
                  <a:pt x="11414331" y="984090"/>
                </a:cubicBezTo>
                <a:cubicBezTo>
                  <a:pt x="11392795" y="1017545"/>
                  <a:pt x="11392795" y="1017545"/>
                  <a:pt x="11392795" y="1017545"/>
                </a:cubicBezTo>
                <a:cubicBezTo>
                  <a:pt x="11371260" y="1051209"/>
                  <a:pt x="11371260" y="1051209"/>
                  <a:pt x="11371260" y="1051209"/>
                </a:cubicBezTo>
                <a:cubicBezTo>
                  <a:pt x="11354114" y="1038036"/>
                  <a:pt x="11335715" y="1028627"/>
                  <a:pt x="11316270" y="1022354"/>
                </a:cubicBezTo>
                <a:cubicBezTo>
                  <a:pt x="11296616" y="1016290"/>
                  <a:pt x="11275498" y="1013363"/>
                  <a:pt x="11252917" y="1013363"/>
                </a:cubicBezTo>
                <a:cubicBezTo>
                  <a:pt x="11201273" y="1013363"/>
                  <a:pt x="11155483" y="1034063"/>
                  <a:pt x="11122657" y="1067936"/>
                </a:cubicBezTo>
                <a:cubicBezTo>
                  <a:pt x="11089622" y="1102019"/>
                  <a:pt x="11069549" y="1149692"/>
                  <a:pt x="11069549" y="1203221"/>
                </a:cubicBezTo>
                <a:cubicBezTo>
                  <a:pt x="11069549" y="1256958"/>
                  <a:pt x="11088785" y="1304631"/>
                  <a:pt x="11120984" y="1338923"/>
                </a:cubicBezTo>
                <a:cubicBezTo>
                  <a:pt x="11153393" y="1373214"/>
                  <a:pt x="11198346" y="1394124"/>
                  <a:pt x="11249990" y="1394124"/>
                </a:cubicBezTo>
                <a:cubicBezTo>
                  <a:pt x="11297452" y="1394124"/>
                  <a:pt x="11335924" y="1378860"/>
                  <a:pt x="11364360" y="1353350"/>
                </a:cubicBezTo>
                <a:cubicBezTo>
                  <a:pt x="11392795" y="1328050"/>
                  <a:pt x="11410986" y="1292295"/>
                  <a:pt x="11418095" y="1251521"/>
                </a:cubicBezTo>
                <a:cubicBezTo>
                  <a:pt x="11244136" y="1251521"/>
                  <a:pt x="11244136" y="1251521"/>
                  <a:pt x="11244136" y="1251521"/>
                </a:cubicBezTo>
                <a:cubicBezTo>
                  <a:pt x="11267971" y="1214303"/>
                  <a:pt x="11267971" y="1214303"/>
                  <a:pt x="11267971" y="1214303"/>
                </a:cubicBezTo>
                <a:cubicBezTo>
                  <a:pt x="11291598" y="1177084"/>
                  <a:pt x="11291598" y="1177084"/>
                  <a:pt x="11291598" y="1177084"/>
                </a:cubicBezTo>
                <a:cubicBezTo>
                  <a:pt x="11496083" y="1177084"/>
                  <a:pt x="11496083" y="1177084"/>
                  <a:pt x="11496083" y="1177084"/>
                </a:cubicBezTo>
                <a:cubicBezTo>
                  <a:pt x="11497338" y="1181057"/>
                  <a:pt x="11498174" y="1186911"/>
                  <a:pt x="11498802" y="1193393"/>
                </a:cubicBezTo>
                <a:cubicBezTo>
                  <a:pt x="11499429" y="1199875"/>
                  <a:pt x="11499847" y="1206984"/>
                  <a:pt x="11499847" y="1213466"/>
                </a:cubicBezTo>
                <a:cubicBezTo>
                  <a:pt x="11499847" y="1286231"/>
                  <a:pt x="11474339" y="1350214"/>
                  <a:pt x="11430222" y="1396215"/>
                </a:cubicBezTo>
                <a:cubicBezTo>
                  <a:pt x="11386105" y="1442216"/>
                  <a:pt x="11323379" y="1470025"/>
                  <a:pt x="11249154" y="1470025"/>
                </a:cubicBezTo>
                <a:cubicBezTo>
                  <a:pt x="11175137" y="1470025"/>
                  <a:pt x="11109066" y="1440334"/>
                  <a:pt x="11061813" y="1392242"/>
                </a:cubicBezTo>
                <a:cubicBezTo>
                  <a:pt x="11014351" y="1344150"/>
                  <a:pt x="10985497" y="1277449"/>
                  <a:pt x="10985497" y="1203221"/>
                </a:cubicBezTo>
                <a:cubicBezTo>
                  <a:pt x="10985497" y="1129201"/>
                  <a:pt x="11015187" y="1062500"/>
                  <a:pt x="11063695" y="1014408"/>
                </a:cubicBezTo>
                <a:cubicBezTo>
                  <a:pt x="11111994" y="966317"/>
                  <a:pt x="11179110" y="936625"/>
                  <a:pt x="11253544" y="936625"/>
                </a:cubicBezTo>
                <a:close/>
                <a:moveTo>
                  <a:pt x="8471697" y="936625"/>
                </a:moveTo>
                <a:cubicBezTo>
                  <a:pt x="8502452" y="936625"/>
                  <a:pt x="8530906" y="941434"/>
                  <a:pt x="8556850" y="949798"/>
                </a:cubicBezTo>
                <a:cubicBezTo>
                  <a:pt x="8582793" y="958162"/>
                  <a:pt x="8606225" y="970080"/>
                  <a:pt x="8626729" y="984717"/>
                </a:cubicBezTo>
                <a:cubicBezTo>
                  <a:pt x="8626729" y="984717"/>
                  <a:pt x="8626729" y="984717"/>
                  <a:pt x="8606225" y="1017336"/>
                </a:cubicBezTo>
                <a:cubicBezTo>
                  <a:pt x="8606225" y="1017336"/>
                  <a:pt x="8606225" y="1017336"/>
                  <a:pt x="8585722" y="1049745"/>
                </a:cubicBezTo>
                <a:cubicBezTo>
                  <a:pt x="8566474" y="1037409"/>
                  <a:pt x="8547644" y="1027581"/>
                  <a:pt x="8528605" y="1021099"/>
                </a:cubicBezTo>
                <a:cubicBezTo>
                  <a:pt x="8509775" y="1014617"/>
                  <a:pt x="8490736" y="1011063"/>
                  <a:pt x="8471070" y="1011063"/>
                </a:cubicBezTo>
                <a:cubicBezTo>
                  <a:pt x="8441151" y="1011063"/>
                  <a:pt x="8418974" y="1019217"/>
                  <a:pt x="8404328" y="1032181"/>
                </a:cubicBezTo>
                <a:cubicBezTo>
                  <a:pt x="8389683" y="1045354"/>
                  <a:pt x="8382570" y="1063755"/>
                  <a:pt x="8382570" y="1084246"/>
                </a:cubicBezTo>
                <a:cubicBezTo>
                  <a:pt x="8382570" y="1108292"/>
                  <a:pt x="8393449" y="1123556"/>
                  <a:pt x="8412697" y="1135474"/>
                </a:cubicBezTo>
                <a:cubicBezTo>
                  <a:pt x="8432155" y="1147183"/>
                  <a:pt x="8459772" y="1155338"/>
                  <a:pt x="8493038" y="1165165"/>
                </a:cubicBezTo>
                <a:cubicBezTo>
                  <a:pt x="8532789" y="1177293"/>
                  <a:pt x="8571704" y="1190257"/>
                  <a:pt x="8600786" y="1212421"/>
                </a:cubicBezTo>
                <a:cubicBezTo>
                  <a:pt x="8629658" y="1234585"/>
                  <a:pt x="8648697" y="1265740"/>
                  <a:pt x="8648697" y="1314250"/>
                </a:cubicBezTo>
                <a:cubicBezTo>
                  <a:pt x="8648697" y="1359205"/>
                  <a:pt x="8632169" y="1398097"/>
                  <a:pt x="8601413" y="1425906"/>
                </a:cubicBezTo>
                <a:cubicBezTo>
                  <a:pt x="8570658" y="1453507"/>
                  <a:pt x="8525467" y="1470025"/>
                  <a:pt x="8468140" y="1470025"/>
                </a:cubicBezTo>
                <a:cubicBezTo>
                  <a:pt x="8427552" y="1470025"/>
                  <a:pt x="8393031" y="1463125"/>
                  <a:pt x="8363531" y="1452461"/>
                </a:cubicBezTo>
                <a:cubicBezTo>
                  <a:pt x="8333821" y="1441797"/>
                  <a:pt x="8308715" y="1427161"/>
                  <a:pt x="8286747" y="1411479"/>
                </a:cubicBezTo>
                <a:cubicBezTo>
                  <a:pt x="8286747" y="1411479"/>
                  <a:pt x="8286747" y="1411479"/>
                  <a:pt x="8307251" y="1379069"/>
                </a:cubicBezTo>
                <a:cubicBezTo>
                  <a:pt x="8307251" y="1379069"/>
                  <a:pt x="8307251" y="1379069"/>
                  <a:pt x="8327754" y="1346450"/>
                </a:cubicBezTo>
                <a:cubicBezTo>
                  <a:pt x="8349931" y="1360669"/>
                  <a:pt x="8372318" y="1373005"/>
                  <a:pt x="8395541" y="1381578"/>
                </a:cubicBezTo>
                <a:cubicBezTo>
                  <a:pt x="8418765" y="1390360"/>
                  <a:pt x="8442825" y="1395378"/>
                  <a:pt x="8468768" y="1395378"/>
                </a:cubicBezTo>
                <a:cubicBezTo>
                  <a:pt x="8500569" y="1395378"/>
                  <a:pt x="8525048" y="1387224"/>
                  <a:pt x="8541367" y="1373633"/>
                </a:cubicBezTo>
                <a:cubicBezTo>
                  <a:pt x="8557686" y="1360041"/>
                  <a:pt x="8566055" y="1341014"/>
                  <a:pt x="8566055" y="1319477"/>
                </a:cubicBezTo>
                <a:cubicBezTo>
                  <a:pt x="8566055" y="1295640"/>
                  <a:pt x="8554967" y="1280376"/>
                  <a:pt x="8535509" y="1268458"/>
                </a:cubicBezTo>
                <a:cubicBezTo>
                  <a:pt x="8516261" y="1256540"/>
                  <a:pt x="8488644" y="1248176"/>
                  <a:pt x="8455587" y="1238348"/>
                </a:cubicBezTo>
                <a:cubicBezTo>
                  <a:pt x="8415417" y="1226221"/>
                  <a:pt x="8376502" y="1213466"/>
                  <a:pt x="8347630" y="1191511"/>
                </a:cubicBezTo>
                <a:cubicBezTo>
                  <a:pt x="8318758" y="1169556"/>
                  <a:pt x="8299928" y="1138192"/>
                  <a:pt x="8299928" y="1089264"/>
                </a:cubicBezTo>
                <a:cubicBezTo>
                  <a:pt x="8299928" y="1044727"/>
                  <a:pt x="8315829" y="1006463"/>
                  <a:pt x="8345329" y="979489"/>
                </a:cubicBezTo>
                <a:cubicBezTo>
                  <a:pt x="8374828" y="952516"/>
                  <a:pt x="8417718" y="936625"/>
                  <a:pt x="8471697" y="936625"/>
                </a:cubicBezTo>
                <a:close/>
                <a:moveTo>
                  <a:pt x="7349808" y="936625"/>
                </a:moveTo>
                <a:cubicBezTo>
                  <a:pt x="7424849" y="936625"/>
                  <a:pt x="7492344" y="966526"/>
                  <a:pt x="7541183" y="1014826"/>
                </a:cubicBezTo>
                <a:cubicBezTo>
                  <a:pt x="7590023" y="1063127"/>
                  <a:pt x="7619997" y="1129828"/>
                  <a:pt x="7619997" y="1203221"/>
                </a:cubicBezTo>
                <a:cubicBezTo>
                  <a:pt x="7619997" y="1276613"/>
                  <a:pt x="7590023" y="1343314"/>
                  <a:pt x="7541183" y="1391615"/>
                </a:cubicBezTo>
                <a:cubicBezTo>
                  <a:pt x="7492344" y="1440125"/>
                  <a:pt x="7424849" y="1470025"/>
                  <a:pt x="7349808" y="1470025"/>
                </a:cubicBezTo>
                <a:cubicBezTo>
                  <a:pt x="7274767" y="1470025"/>
                  <a:pt x="7207272" y="1440125"/>
                  <a:pt x="7158642" y="1391615"/>
                </a:cubicBezTo>
                <a:cubicBezTo>
                  <a:pt x="7110012" y="1343314"/>
                  <a:pt x="7080247" y="1276613"/>
                  <a:pt x="7080247" y="1203221"/>
                </a:cubicBezTo>
                <a:cubicBezTo>
                  <a:pt x="7080247" y="1129828"/>
                  <a:pt x="7110012" y="1063127"/>
                  <a:pt x="7158642" y="1014826"/>
                </a:cubicBezTo>
                <a:cubicBezTo>
                  <a:pt x="7207272" y="966526"/>
                  <a:pt x="7274767" y="936625"/>
                  <a:pt x="7349808" y="936625"/>
                </a:cubicBezTo>
                <a:close/>
                <a:moveTo>
                  <a:pt x="6837427" y="936625"/>
                </a:moveTo>
                <a:cubicBezTo>
                  <a:pt x="6874092" y="936625"/>
                  <a:pt x="6904891" y="941852"/>
                  <a:pt x="6932756" y="951680"/>
                </a:cubicBezTo>
                <a:cubicBezTo>
                  <a:pt x="6960412" y="961507"/>
                  <a:pt x="6984925" y="975726"/>
                  <a:pt x="7008810" y="993499"/>
                </a:cubicBezTo>
                <a:cubicBezTo>
                  <a:pt x="7008810" y="993499"/>
                  <a:pt x="7008810" y="993499"/>
                  <a:pt x="6987439" y="1026745"/>
                </a:cubicBezTo>
                <a:cubicBezTo>
                  <a:pt x="6987439" y="1026745"/>
                  <a:pt x="6987439" y="1026745"/>
                  <a:pt x="6966278" y="1059991"/>
                </a:cubicBezTo>
                <a:cubicBezTo>
                  <a:pt x="6946584" y="1044727"/>
                  <a:pt x="6926680" y="1032809"/>
                  <a:pt x="6904891" y="1024863"/>
                </a:cubicBezTo>
                <a:cubicBezTo>
                  <a:pt x="6883101" y="1016708"/>
                  <a:pt x="6859845" y="1012526"/>
                  <a:pt x="6833027" y="1012526"/>
                </a:cubicBezTo>
                <a:cubicBezTo>
                  <a:pt x="6782115" y="1012526"/>
                  <a:pt x="6736441" y="1033436"/>
                  <a:pt x="6703338" y="1067727"/>
                </a:cubicBezTo>
                <a:cubicBezTo>
                  <a:pt x="6670444" y="1102019"/>
                  <a:pt x="6649912" y="1149483"/>
                  <a:pt x="6649912" y="1203221"/>
                </a:cubicBezTo>
                <a:cubicBezTo>
                  <a:pt x="6649912" y="1256958"/>
                  <a:pt x="6670444" y="1304631"/>
                  <a:pt x="6703338" y="1338923"/>
                </a:cubicBezTo>
                <a:cubicBezTo>
                  <a:pt x="6736441" y="1373214"/>
                  <a:pt x="6782115" y="1393915"/>
                  <a:pt x="6833027" y="1393915"/>
                </a:cubicBezTo>
                <a:cubicBezTo>
                  <a:pt x="6859845" y="1393915"/>
                  <a:pt x="6883101" y="1389733"/>
                  <a:pt x="6904891" y="1381787"/>
                </a:cubicBezTo>
                <a:cubicBezTo>
                  <a:pt x="6926680" y="1373633"/>
                  <a:pt x="6946584" y="1361923"/>
                  <a:pt x="6966278" y="1346450"/>
                </a:cubicBezTo>
                <a:cubicBezTo>
                  <a:pt x="6966278" y="1346450"/>
                  <a:pt x="6966278" y="1346450"/>
                  <a:pt x="6987439" y="1379696"/>
                </a:cubicBezTo>
                <a:cubicBezTo>
                  <a:pt x="6987439" y="1379696"/>
                  <a:pt x="6987439" y="1379696"/>
                  <a:pt x="7008810" y="1412942"/>
                </a:cubicBezTo>
                <a:cubicBezTo>
                  <a:pt x="6984925" y="1430924"/>
                  <a:pt x="6960412" y="1445143"/>
                  <a:pt x="6932756" y="1454970"/>
                </a:cubicBezTo>
                <a:cubicBezTo>
                  <a:pt x="6904891" y="1464589"/>
                  <a:pt x="6874092" y="1470025"/>
                  <a:pt x="6837427" y="1470025"/>
                </a:cubicBezTo>
                <a:cubicBezTo>
                  <a:pt x="6761373" y="1470025"/>
                  <a:pt x="6693491" y="1440334"/>
                  <a:pt x="6644674" y="1392242"/>
                </a:cubicBezTo>
                <a:cubicBezTo>
                  <a:pt x="6595648" y="1344150"/>
                  <a:pt x="6565897" y="1277449"/>
                  <a:pt x="6565897" y="1203221"/>
                </a:cubicBezTo>
                <a:cubicBezTo>
                  <a:pt x="6565897" y="1129201"/>
                  <a:pt x="6595648" y="1062500"/>
                  <a:pt x="6644674" y="1014408"/>
                </a:cubicBezTo>
                <a:cubicBezTo>
                  <a:pt x="6693491" y="966107"/>
                  <a:pt x="6761373" y="936625"/>
                  <a:pt x="6837427" y="936625"/>
                </a:cubicBezTo>
                <a:close/>
                <a:moveTo>
                  <a:pt x="501650" y="477838"/>
                </a:moveTo>
                <a:cubicBezTo>
                  <a:pt x="501650" y="477838"/>
                  <a:pt x="501650" y="477838"/>
                  <a:pt x="501650" y="981076"/>
                </a:cubicBezTo>
                <a:cubicBezTo>
                  <a:pt x="501650" y="981076"/>
                  <a:pt x="501650" y="981076"/>
                  <a:pt x="786010" y="981076"/>
                </a:cubicBezTo>
                <a:cubicBezTo>
                  <a:pt x="786010" y="981076"/>
                  <a:pt x="786010" y="981076"/>
                  <a:pt x="1070579" y="981076"/>
                </a:cubicBezTo>
                <a:cubicBezTo>
                  <a:pt x="1142870" y="981076"/>
                  <a:pt x="1207013" y="953710"/>
                  <a:pt x="1253188" y="908588"/>
                </a:cubicBezTo>
                <a:cubicBezTo>
                  <a:pt x="1299153" y="863466"/>
                  <a:pt x="1327150" y="800169"/>
                  <a:pt x="1327150" y="727681"/>
                </a:cubicBezTo>
                <a:cubicBezTo>
                  <a:pt x="1327150" y="655402"/>
                  <a:pt x="1299153" y="592942"/>
                  <a:pt x="1253188" y="548446"/>
                </a:cubicBezTo>
                <a:cubicBezTo>
                  <a:pt x="1207013" y="503951"/>
                  <a:pt x="1142870" y="477838"/>
                  <a:pt x="1070579" y="477838"/>
                </a:cubicBezTo>
                <a:cubicBezTo>
                  <a:pt x="1070579" y="477838"/>
                  <a:pt x="1070579" y="477838"/>
                  <a:pt x="501650" y="477838"/>
                </a:cubicBezTo>
                <a:close/>
                <a:moveTo>
                  <a:pt x="6675435" y="336550"/>
                </a:moveTo>
                <a:cubicBezTo>
                  <a:pt x="6675435" y="487363"/>
                  <a:pt x="6675435" y="487363"/>
                  <a:pt x="6675435" y="487363"/>
                </a:cubicBezTo>
                <a:cubicBezTo>
                  <a:pt x="6808467" y="487363"/>
                  <a:pt x="6808467" y="487363"/>
                  <a:pt x="6808467" y="487363"/>
                </a:cubicBezTo>
                <a:cubicBezTo>
                  <a:pt x="6831475" y="487363"/>
                  <a:pt x="6851346" y="478985"/>
                  <a:pt x="6865570" y="465370"/>
                </a:cubicBezTo>
                <a:cubicBezTo>
                  <a:pt x="6879793" y="451755"/>
                  <a:pt x="6888160" y="432903"/>
                  <a:pt x="6888160" y="411957"/>
                </a:cubicBezTo>
                <a:cubicBezTo>
                  <a:pt x="6888160" y="390801"/>
                  <a:pt x="6879793" y="371949"/>
                  <a:pt x="6865570" y="358334"/>
                </a:cubicBezTo>
                <a:cubicBezTo>
                  <a:pt x="6851346" y="344719"/>
                  <a:pt x="6831475" y="336550"/>
                  <a:pt x="6808467" y="336550"/>
                </a:cubicBezTo>
                <a:cubicBezTo>
                  <a:pt x="6675435" y="336550"/>
                  <a:pt x="6675435" y="336550"/>
                  <a:pt x="6675435" y="336550"/>
                </a:cubicBezTo>
                <a:close/>
                <a:moveTo>
                  <a:pt x="6675435" y="122238"/>
                </a:moveTo>
                <a:cubicBezTo>
                  <a:pt x="6675435" y="265113"/>
                  <a:pt x="6675435" y="265113"/>
                  <a:pt x="6675435" y="265113"/>
                </a:cubicBezTo>
                <a:cubicBezTo>
                  <a:pt x="6795279" y="265113"/>
                  <a:pt x="6795279" y="265113"/>
                  <a:pt x="6795279" y="265113"/>
                </a:cubicBezTo>
                <a:cubicBezTo>
                  <a:pt x="6816822" y="265113"/>
                  <a:pt x="6835228" y="257396"/>
                  <a:pt x="6848404" y="244673"/>
                </a:cubicBezTo>
                <a:cubicBezTo>
                  <a:pt x="6861372" y="231949"/>
                  <a:pt x="6869110" y="214012"/>
                  <a:pt x="6869110" y="193571"/>
                </a:cubicBezTo>
                <a:cubicBezTo>
                  <a:pt x="6869110" y="173131"/>
                  <a:pt x="6861372" y="155402"/>
                  <a:pt x="6848404" y="142679"/>
                </a:cubicBezTo>
                <a:cubicBezTo>
                  <a:pt x="6835228" y="129747"/>
                  <a:pt x="6816822" y="122238"/>
                  <a:pt x="6795279" y="122238"/>
                </a:cubicBezTo>
                <a:cubicBezTo>
                  <a:pt x="6675435" y="122238"/>
                  <a:pt x="6675435" y="122238"/>
                  <a:pt x="6675435" y="122238"/>
                </a:cubicBezTo>
                <a:close/>
                <a:moveTo>
                  <a:pt x="8850791" y="114300"/>
                </a:moveTo>
                <a:cubicBezTo>
                  <a:pt x="8799203" y="114300"/>
                  <a:pt x="8753045" y="135269"/>
                  <a:pt x="8719837" y="169657"/>
                </a:cubicBezTo>
                <a:cubicBezTo>
                  <a:pt x="8686419" y="204046"/>
                  <a:pt x="8666160" y="251645"/>
                  <a:pt x="8666160" y="304905"/>
                </a:cubicBezTo>
                <a:cubicBezTo>
                  <a:pt x="8666160" y="357956"/>
                  <a:pt x="8686419" y="405554"/>
                  <a:pt x="8719837" y="439943"/>
                </a:cubicBezTo>
                <a:cubicBezTo>
                  <a:pt x="8753045" y="474332"/>
                  <a:pt x="8799203" y="495300"/>
                  <a:pt x="8850791" y="495300"/>
                </a:cubicBezTo>
                <a:cubicBezTo>
                  <a:pt x="8902588" y="495300"/>
                  <a:pt x="8948954" y="474541"/>
                  <a:pt x="8982163" y="440153"/>
                </a:cubicBezTo>
                <a:cubicBezTo>
                  <a:pt x="9015580" y="405974"/>
                  <a:pt x="9036048" y="358375"/>
                  <a:pt x="9036048" y="304905"/>
                </a:cubicBezTo>
                <a:cubicBezTo>
                  <a:pt x="9036048" y="251645"/>
                  <a:pt x="9015371" y="204046"/>
                  <a:pt x="8981954" y="169657"/>
                </a:cubicBezTo>
                <a:cubicBezTo>
                  <a:pt x="8948536" y="135269"/>
                  <a:pt x="8902170" y="114300"/>
                  <a:pt x="8850791" y="114300"/>
                </a:cubicBezTo>
                <a:close/>
                <a:moveTo>
                  <a:pt x="7335415" y="114300"/>
                </a:moveTo>
                <a:cubicBezTo>
                  <a:pt x="7283845" y="114300"/>
                  <a:pt x="7237515" y="135269"/>
                  <a:pt x="7203974" y="169657"/>
                </a:cubicBezTo>
                <a:cubicBezTo>
                  <a:pt x="7170642" y="204046"/>
                  <a:pt x="7150097" y="251645"/>
                  <a:pt x="7150097" y="304905"/>
                </a:cubicBezTo>
                <a:cubicBezTo>
                  <a:pt x="7150097" y="357956"/>
                  <a:pt x="7170642" y="405554"/>
                  <a:pt x="7203974" y="439943"/>
                </a:cubicBezTo>
                <a:cubicBezTo>
                  <a:pt x="7237515" y="474332"/>
                  <a:pt x="7283845" y="495300"/>
                  <a:pt x="7335415" y="495300"/>
                </a:cubicBezTo>
                <a:cubicBezTo>
                  <a:pt x="7387405" y="495300"/>
                  <a:pt x="7433944" y="474541"/>
                  <a:pt x="7467486" y="440153"/>
                </a:cubicBezTo>
                <a:cubicBezTo>
                  <a:pt x="7501028" y="405974"/>
                  <a:pt x="7521572" y="358375"/>
                  <a:pt x="7521572" y="304905"/>
                </a:cubicBezTo>
                <a:cubicBezTo>
                  <a:pt x="7521572" y="251645"/>
                  <a:pt x="7500818" y="204046"/>
                  <a:pt x="7467067" y="169657"/>
                </a:cubicBezTo>
                <a:cubicBezTo>
                  <a:pt x="7433525" y="135269"/>
                  <a:pt x="7386986" y="114300"/>
                  <a:pt x="7335415" y="114300"/>
                </a:cubicBezTo>
                <a:close/>
                <a:moveTo>
                  <a:pt x="9237660" y="49213"/>
                </a:moveTo>
                <a:lnTo>
                  <a:pt x="9339260" y="49213"/>
                </a:lnTo>
                <a:lnTo>
                  <a:pt x="9458322" y="242888"/>
                </a:lnTo>
                <a:lnTo>
                  <a:pt x="9578972" y="436563"/>
                </a:lnTo>
                <a:lnTo>
                  <a:pt x="9578972" y="49213"/>
                </a:lnTo>
                <a:lnTo>
                  <a:pt x="9656760" y="49213"/>
                </a:lnTo>
                <a:lnTo>
                  <a:pt x="9656760" y="560388"/>
                </a:lnTo>
                <a:lnTo>
                  <a:pt x="9561510" y="560388"/>
                </a:lnTo>
                <a:lnTo>
                  <a:pt x="9439272" y="363538"/>
                </a:lnTo>
                <a:lnTo>
                  <a:pt x="9317035" y="165101"/>
                </a:lnTo>
                <a:lnTo>
                  <a:pt x="9317035" y="560388"/>
                </a:lnTo>
                <a:lnTo>
                  <a:pt x="9237660" y="560388"/>
                </a:lnTo>
                <a:close/>
                <a:moveTo>
                  <a:pt x="8126410" y="49213"/>
                </a:moveTo>
                <a:lnTo>
                  <a:pt x="8529635" y="49213"/>
                </a:lnTo>
                <a:lnTo>
                  <a:pt x="8529635" y="125413"/>
                </a:lnTo>
                <a:lnTo>
                  <a:pt x="8369298" y="125413"/>
                </a:lnTo>
                <a:lnTo>
                  <a:pt x="8369298" y="560388"/>
                </a:lnTo>
                <a:lnTo>
                  <a:pt x="8285160" y="560388"/>
                </a:lnTo>
                <a:lnTo>
                  <a:pt x="8285160" y="125413"/>
                </a:lnTo>
                <a:lnTo>
                  <a:pt x="8126410" y="125413"/>
                </a:lnTo>
                <a:close/>
                <a:moveTo>
                  <a:pt x="6592885" y="49213"/>
                </a:moveTo>
                <a:cubicBezTo>
                  <a:pt x="6795851" y="49213"/>
                  <a:pt x="6795851" y="49213"/>
                  <a:pt x="6795851" y="49213"/>
                </a:cubicBezTo>
                <a:cubicBezTo>
                  <a:pt x="6840537" y="49213"/>
                  <a:pt x="6879794" y="63633"/>
                  <a:pt x="6907775" y="87875"/>
                </a:cubicBezTo>
                <a:cubicBezTo>
                  <a:pt x="6935756" y="112117"/>
                  <a:pt x="6952670" y="146182"/>
                  <a:pt x="6952670" y="185680"/>
                </a:cubicBezTo>
                <a:cubicBezTo>
                  <a:pt x="6952670" y="208041"/>
                  <a:pt x="6946823" y="228103"/>
                  <a:pt x="6936382" y="245658"/>
                </a:cubicBezTo>
                <a:cubicBezTo>
                  <a:pt x="6925733" y="263004"/>
                  <a:pt x="6910698" y="277633"/>
                  <a:pt x="6892114" y="288709"/>
                </a:cubicBezTo>
                <a:cubicBezTo>
                  <a:pt x="6916963" y="300621"/>
                  <a:pt x="6937009" y="318176"/>
                  <a:pt x="6950791" y="339492"/>
                </a:cubicBezTo>
                <a:cubicBezTo>
                  <a:pt x="6964572" y="360808"/>
                  <a:pt x="6972298" y="385677"/>
                  <a:pt x="6972298" y="412845"/>
                </a:cubicBezTo>
                <a:cubicBezTo>
                  <a:pt x="6972298" y="454015"/>
                  <a:pt x="6955384" y="491005"/>
                  <a:pt x="6926359" y="517546"/>
                </a:cubicBezTo>
                <a:cubicBezTo>
                  <a:pt x="6897543" y="544087"/>
                  <a:pt x="6856616" y="560388"/>
                  <a:pt x="6808798" y="560388"/>
                </a:cubicBezTo>
                <a:cubicBezTo>
                  <a:pt x="6592885" y="560388"/>
                  <a:pt x="6592885" y="560388"/>
                  <a:pt x="6592885" y="560388"/>
                </a:cubicBezTo>
                <a:cubicBezTo>
                  <a:pt x="6592885" y="49213"/>
                  <a:pt x="6592885" y="49213"/>
                  <a:pt x="6592885" y="49213"/>
                </a:cubicBezTo>
                <a:close/>
                <a:moveTo>
                  <a:pt x="8850790" y="38100"/>
                </a:moveTo>
                <a:cubicBezTo>
                  <a:pt x="8925610" y="38100"/>
                  <a:pt x="8992907" y="68001"/>
                  <a:pt x="9041603" y="116301"/>
                </a:cubicBezTo>
                <a:cubicBezTo>
                  <a:pt x="9090299" y="164602"/>
                  <a:pt x="9120185" y="231303"/>
                  <a:pt x="9120185" y="304905"/>
                </a:cubicBezTo>
                <a:cubicBezTo>
                  <a:pt x="9120185" y="378297"/>
                  <a:pt x="9090299" y="444998"/>
                  <a:pt x="9041603" y="493090"/>
                </a:cubicBezTo>
                <a:cubicBezTo>
                  <a:pt x="8992907" y="541600"/>
                  <a:pt x="8925610" y="571500"/>
                  <a:pt x="8850790" y="571500"/>
                </a:cubicBezTo>
                <a:cubicBezTo>
                  <a:pt x="8775761" y="571500"/>
                  <a:pt x="8708673" y="541600"/>
                  <a:pt x="8660186" y="493090"/>
                </a:cubicBezTo>
                <a:cubicBezTo>
                  <a:pt x="8611699" y="444998"/>
                  <a:pt x="8582022" y="378297"/>
                  <a:pt x="8582022" y="304905"/>
                </a:cubicBezTo>
                <a:cubicBezTo>
                  <a:pt x="8582022" y="231303"/>
                  <a:pt x="8611699" y="164602"/>
                  <a:pt x="8660186" y="116301"/>
                </a:cubicBezTo>
                <a:cubicBezTo>
                  <a:pt x="8708673" y="68001"/>
                  <a:pt x="8775761" y="38100"/>
                  <a:pt x="8850790" y="38100"/>
                </a:cubicBezTo>
                <a:close/>
                <a:moveTo>
                  <a:pt x="7870035" y="38100"/>
                </a:moveTo>
                <a:cubicBezTo>
                  <a:pt x="7871499" y="38100"/>
                  <a:pt x="7871499" y="38100"/>
                  <a:pt x="7871499" y="38100"/>
                </a:cubicBezTo>
                <a:cubicBezTo>
                  <a:pt x="7901627" y="38309"/>
                  <a:pt x="7929663" y="42909"/>
                  <a:pt x="7955187" y="51273"/>
                </a:cubicBezTo>
                <a:cubicBezTo>
                  <a:pt x="7981131" y="59637"/>
                  <a:pt x="8004563" y="71764"/>
                  <a:pt x="8025067" y="86401"/>
                </a:cubicBezTo>
                <a:cubicBezTo>
                  <a:pt x="8004563" y="118811"/>
                  <a:pt x="8004563" y="118811"/>
                  <a:pt x="8004563" y="118811"/>
                </a:cubicBezTo>
                <a:cubicBezTo>
                  <a:pt x="7984060" y="151429"/>
                  <a:pt x="7984060" y="151429"/>
                  <a:pt x="7984060" y="151429"/>
                </a:cubicBezTo>
                <a:cubicBezTo>
                  <a:pt x="7964811" y="138884"/>
                  <a:pt x="7945982" y="129265"/>
                  <a:pt x="7926943" y="122574"/>
                </a:cubicBezTo>
                <a:cubicBezTo>
                  <a:pt x="7908113" y="116092"/>
                  <a:pt x="7889074" y="112538"/>
                  <a:pt x="7869198" y="112538"/>
                </a:cubicBezTo>
                <a:cubicBezTo>
                  <a:pt x="7839280" y="112538"/>
                  <a:pt x="7817312" y="120692"/>
                  <a:pt x="7802666" y="133865"/>
                </a:cubicBezTo>
                <a:cubicBezTo>
                  <a:pt x="7788021" y="147038"/>
                  <a:pt x="7780907" y="165230"/>
                  <a:pt x="7780907" y="185721"/>
                </a:cubicBezTo>
                <a:cubicBezTo>
                  <a:pt x="7780907" y="209767"/>
                  <a:pt x="7791787" y="225031"/>
                  <a:pt x="7811035" y="236949"/>
                </a:cubicBezTo>
                <a:cubicBezTo>
                  <a:pt x="7830283" y="248658"/>
                  <a:pt x="7857900" y="257022"/>
                  <a:pt x="7891166" y="266849"/>
                </a:cubicBezTo>
                <a:cubicBezTo>
                  <a:pt x="7931127" y="278977"/>
                  <a:pt x="7970042" y="291941"/>
                  <a:pt x="7998914" y="313896"/>
                </a:cubicBezTo>
                <a:cubicBezTo>
                  <a:pt x="8027996" y="336060"/>
                  <a:pt x="8047035" y="367424"/>
                  <a:pt x="8047035" y="415934"/>
                </a:cubicBezTo>
                <a:cubicBezTo>
                  <a:pt x="8047035" y="460889"/>
                  <a:pt x="8030506" y="499781"/>
                  <a:pt x="7999751" y="527381"/>
                </a:cubicBezTo>
                <a:cubicBezTo>
                  <a:pt x="7968787" y="554982"/>
                  <a:pt x="7923804" y="571500"/>
                  <a:pt x="7866478" y="571500"/>
                </a:cubicBezTo>
                <a:cubicBezTo>
                  <a:pt x="7825890" y="571500"/>
                  <a:pt x="7791368" y="564809"/>
                  <a:pt x="7761659" y="554145"/>
                </a:cubicBezTo>
                <a:cubicBezTo>
                  <a:pt x="7731950" y="543272"/>
                  <a:pt x="7707053" y="528845"/>
                  <a:pt x="7685085" y="512954"/>
                </a:cubicBezTo>
                <a:cubicBezTo>
                  <a:pt x="7725883" y="447925"/>
                  <a:pt x="7725883" y="447925"/>
                  <a:pt x="7725883" y="447925"/>
                </a:cubicBezTo>
                <a:cubicBezTo>
                  <a:pt x="7748269" y="462353"/>
                  <a:pt x="7770656" y="474480"/>
                  <a:pt x="7793879" y="483053"/>
                </a:cubicBezTo>
                <a:cubicBezTo>
                  <a:pt x="7816893" y="491835"/>
                  <a:pt x="7841163" y="497063"/>
                  <a:pt x="7867106" y="497063"/>
                </a:cubicBezTo>
                <a:cubicBezTo>
                  <a:pt x="7898907" y="497063"/>
                  <a:pt x="7923177" y="488699"/>
                  <a:pt x="7939496" y="475108"/>
                </a:cubicBezTo>
                <a:cubicBezTo>
                  <a:pt x="7956024" y="461516"/>
                  <a:pt x="7964393" y="442489"/>
                  <a:pt x="7964393" y="420952"/>
                </a:cubicBezTo>
                <a:cubicBezTo>
                  <a:pt x="7964393" y="397324"/>
                  <a:pt x="7953095" y="381851"/>
                  <a:pt x="7933847" y="369933"/>
                </a:cubicBezTo>
                <a:cubicBezTo>
                  <a:pt x="7914389" y="358224"/>
                  <a:pt x="7886982" y="349860"/>
                  <a:pt x="7853925" y="339823"/>
                </a:cubicBezTo>
                <a:cubicBezTo>
                  <a:pt x="7813755" y="327696"/>
                  <a:pt x="7774840" y="314941"/>
                  <a:pt x="7745968" y="292986"/>
                </a:cubicBezTo>
                <a:cubicBezTo>
                  <a:pt x="7717095" y="271031"/>
                  <a:pt x="7698266" y="239667"/>
                  <a:pt x="7698266" y="190739"/>
                </a:cubicBezTo>
                <a:cubicBezTo>
                  <a:pt x="7698266" y="146202"/>
                  <a:pt x="7714166" y="107938"/>
                  <a:pt x="7743666" y="80964"/>
                </a:cubicBezTo>
                <a:cubicBezTo>
                  <a:pt x="7772957" y="53991"/>
                  <a:pt x="7815847" y="38100"/>
                  <a:pt x="7870035" y="38100"/>
                </a:cubicBezTo>
                <a:close/>
                <a:moveTo>
                  <a:pt x="7334624" y="38100"/>
                </a:moveTo>
                <a:cubicBezTo>
                  <a:pt x="7409415" y="38100"/>
                  <a:pt x="7476894" y="68001"/>
                  <a:pt x="7525363" y="116301"/>
                </a:cubicBezTo>
                <a:cubicBezTo>
                  <a:pt x="7574040" y="164602"/>
                  <a:pt x="7604123" y="231303"/>
                  <a:pt x="7604123" y="304905"/>
                </a:cubicBezTo>
                <a:cubicBezTo>
                  <a:pt x="7604123" y="378297"/>
                  <a:pt x="7574040" y="444998"/>
                  <a:pt x="7525363" y="493090"/>
                </a:cubicBezTo>
                <a:cubicBezTo>
                  <a:pt x="7476894" y="541600"/>
                  <a:pt x="7409415" y="571500"/>
                  <a:pt x="7334624" y="571500"/>
                </a:cubicBezTo>
                <a:cubicBezTo>
                  <a:pt x="7259833" y="571500"/>
                  <a:pt x="7192562" y="541600"/>
                  <a:pt x="7144094" y="493090"/>
                </a:cubicBezTo>
                <a:cubicBezTo>
                  <a:pt x="7095626" y="444998"/>
                  <a:pt x="7065960" y="378297"/>
                  <a:pt x="7065960" y="304905"/>
                </a:cubicBezTo>
                <a:cubicBezTo>
                  <a:pt x="7065960" y="231303"/>
                  <a:pt x="7095626" y="164602"/>
                  <a:pt x="7144094" y="116301"/>
                </a:cubicBezTo>
                <a:cubicBezTo>
                  <a:pt x="7192562" y="68001"/>
                  <a:pt x="7259833" y="38100"/>
                  <a:pt x="7334624" y="38100"/>
                </a:cubicBezTo>
                <a:close/>
                <a:moveTo>
                  <a:pt x="2766077" y="0"/>
                </a:moveTo>
                <a:cubicBezTo>
                  <a:pt x="2901191" y="0"/>
                  <a:pt x="3028777" y="17359"/>
                  <a:pt x="3146531" y="51449"/>
                </a:cubicBezTo>
                <a:cubicBezTo>
                  <a:pt x="3264077" y="85540"/>
                  <a:pt x="3372000" y="136571"/>
                  <a:pt x="3467375" y="204124"/>
                </a:cubicBezTo>
                <a:cubicBezTo>
                  <a:pt x="3467375" y="204124"/>
                  <a:pt x="3467375" y="204124"/>
                  <a:pt x="3340627" y="403228"/>
                </a:cubicBezTo>
                <a:cubicBezTo>
                  <a:pt x="3340627" y="403228"/>
                  <a:pt x="3340627" y="403228"/>
                  <a:pt x="3213880" y="602542"/>
                </a:cubicBezTo>
                <a:cubicBezTo>
                  <a:pt x="3153015" y="556321"/>
                  <a:pt x="3084622" y="520976"/>
                  <a:pt x="3009743" y="496716"/>
                </a:cubicBezTo>
                <a:cubicBezTo>
                  <a:pt x="2934865" y="472455"/>
                  <a:pt x="2853295" y="459279"/>
                  <a:pt x="2766077" y="457606"/>
                </a:cubicBezTo>
                <a:cubicBezTo>
                  <a:pt x="2556923" y="459279"/>
                  <a:pt x="2368473" y="545655"/>
                  <a:pt x="2232314" y="681180"/>
                </a:cubicBezTo>
                <a:cubicBezTo>
                  <a:pt x="2095946" y="816496"/>
                  <a:pt x="2012073" y="1000960"/>
                  <a:pt x="2012073" y="1198391"/>
                </a:cubicBezTo>
                <a:cubicBezTo>
                  <a:pt x="2012073" y="1399378"/>
                  <a:pt x="2095946" y="1585307"/>
                  <a:pt x="2232314" y="1721250"/>
                </a:cubicBezTo>
                <a:cubicBezTo>
                  <a:pt x="2368473" y="1856984"/>
                  <a:pt x="2556923" y="1942732"/>
                  <a:pt x="2766077" y="1942732"/>
                </a:cubicBezTo>
                <a:cubicBezTo>
                  <a:pt x="2868145" y="1942732"/>
                  <a:pt x="2962893" y="1923700"/>
                  <a:pt x="3050111" y="1886682"/>
                </a:cubicBezTo>
                <a:cubicBezTo>
                  <a:pt x="3137328" y="1849664"/>
                  <a:pt x="3217225" y="1794450"/>
                  <a:pt x="3289594" y="1722086"/>
                </a:cubicBezTo>
                <a:cubicBezTo>
                  <a:pt x="3462565" y="1549125"/>
                  <a:pt x="3493101" y="1332661"/>
                  <a:pt x="3543925" y="1095493"/>
                </a:cubicBezTo>
                <a:cubicBezTo>
                  <a:pt x="3595168" y="858533"/>
                  <a:pt x="3666699" y="600869"/>
                  <a:pt x="3921866" y="345714"/>
                </a:cubicBezTo>
                <a:cubicBezTo>
                  <a:pt x="4028953" y="238633"/>
                  <a:pt x="4155701" y="152256"/>
                  <a:pt x="4300646" y="92441"/>
                </a:cubicBezTo>
                <a:cubicBezTo>
                  <a:pt x="4445590" y="32836"/>
                  <a:pt x="4608522" y="0"/>
                  <a:pt x="4787977" y="0"/>
                </a:cubicBezTo>
                <a:cubicBezTo>
                  <a:pt x="4922882" y="0"/>
                  <a:pt x="5050676" y="18823"/>
                  <a:pt x="5168221" y="54796"/>
                </a:cubicBezTo>
                <a:cubicBezTo>
                  <a:pt x="5285976" y="90559"/>
                  <a:pt x="5393900" y="143054"/>
                  <a:pt x="5489275" y="210607"/>
                </a:cubicBezTo>
                <a:cubicBezTo>
                  <a:pt x="5489275" y="210607"/>
                  <a:pt x="5489275" y="210607"/>
                  <a:pt x="5364200" y="409921"/>
                </a:cubicBezTo>
                <a:cubicBezTo>
                  <a:pt x="5364200" y="409921"/>
                  <a:pt x="5364200" y="409921"/>
                  <a:pt x="5239125" y="609025"/>
                </a:cubicBezTo>
                <a:cubicBezTo>
                  <a:pt x="5176588" y="563014"/>
                  <a:pt x="5107357" y="525996"/>
                  <a:pt x="5031643" y="500480"/>
                </a:cubicBezTo>
                <a:cubicBezTo>
                  <a:pt x="4955929" y="474965"/>
                  <a:pt x="4873522" y="460952"/>
                  <a:pt x="4784631" y="460952"/>
                </a:cubicBezTo>
                <a:cubicBezTo>
                  <a:pt x="4580495" y="460952"/>
                  <a:pt x="4396857" y="544818"/>
                  <a:pt x="4264462" y="679089"/>
                </a:cubicBezTo>
                <a:cubicBezTo>
                  <a:pt x="4131857" y="813149"/>
                  <a:pt x="4050287" y="997614"/>
                  <a:pt x="4050287" y="1198391"/>
                </a:cubicBezTo>
                <a:cubicBezTo>
                  <a:pt x="4050287" y="1402724"/>
                  <a:pt x="4131021" y="1589489"/>
                  <a:pt x="4262370" y="1725223"/>
                </a:cubicBezTo>
                <a:cubicBezTo>
                  <a:pt x="4393720" y="1861167"/>
                  <a:pt x="4575477" y="1945870"/>
                  <a:pt x="4778147" y="1945870"/>
                </a:cubicBezTo>
                <a:cubicBezTo>
                  <a:pt x="4939406" y="1945870"/>
                  <a:pt x="5080167" y="1893165"/>
                  <a:pt x="5191438" y="1804280"/>
                </a:cubicBezTo>
                <a:cubicBezTo>
                  <a:pt x="5302499" y="1715394"/>
                  <a:pt x="5384070" y="1590326"/>
                  <a:pt x="5426737" y="1445390"/>
                </a:cubicBezTo>
                <a:cubicBezTo>
                  <a:pt x="5426737" y="1445390"/>
                  <a:pt x="5426737" y="1445390"/>
                  <a:pt x="4708917" y="1445390"/>
                </a:cubicBezTo>
                <a:cubicBezTo>
                  <a:pt x="4708917" y="1445390"/>
                  <a:pt x="4708917" y="1445390"/>
                  <a:pt x="4850515" y="1223279"/>
                </a:cubicBezTo>
                <a:cubicBezTo>
                  <a:pt x="4850515" y="1223279"/>
                  <a:pt x="4850515" y="1223279"/>
                  <a:pt x="4992113" y="1000960"/>
                </a:cubicBezTo>
                <a:cubicBezTo>
                  <a:pt x="4992113" y="1000960"/>
                  <a:pt x="4992113" y="1000960"/>
                  <a:pt x="5457901" y="1000960"/>
                </a:cubicBezTo>
                <a:cubicBezTo>
                  <a:pt x="5457901" y="1000960"/>
                  <a:pt x="5457901" y="1000960"/>
                  <a:pt x="5924108" y="1000960"/>
                </a:cubicBezTo>
                <a:cubicBezTo>
                  <a:pt x="5928919" y="1033796"/>
                  <a:pt x="5933102" y="1066840"/>
                  <a:pt x="5936030" y="1100094"/>
                </a:cubicBezTo>
                <a:cubicBezTo>
                  <a:pt x="5938749" y="1133557"/>
                  <a:pt x="5940422" y="1167229"/>
                  <a:pt x="5940422" y="1201738"/>
                </a:cubicBezTo>
                <a:cubicBezTo>
                  <a:pt x="5940422" y="1532602"/>
                  <a:pt x="5812001" y="1833141"/>
                  <a:pt x="5600963" y="2050860"/>
                </a:cubicBezTo>
                <a:cubicBezTo>
                  <a:pt x="5389717" y="2268578"/>
                  <a:pt x="5095854" y="2403475"/>
                  <a:pt x="4764970" y="2403475"/>
                </a:cubicBezTo>
                <a:cubicBezTo>
                  <a:pt x="4549331" y="2403475"/>
                  <a:pt x="4350006" y="2352653"/>
                  <a:pt x="4178290" y="2262513"/>
                </a:cubicBezTo>
                <a:cubicBezTo>
                  <a:pt x="4006784" y="2172372"/>
                  <a:pt x="3862676" y="2043121"/>
                  <a:pt x="3757265" y="1886682"/>
                </a:cubicBezTo>
                <a:cubicBezTo>
                  <a:pt x="3647040" y="2044794"/>
                  <a:pt x="3502931" y="2173836"/>
                  <a:pt x="3332469" y="2263558"/>
                </a:cubicBezTo>
                <a:cubicBezTo>
                  <a:pt x="3162009" y="2353490"/>
                  <a:pt x="2965403" y="2403475"/>
                  <a:pt x="2749555" y="2403475"/>
                </a:cubicBezTo>
                <a:cubicBezTo>
                  <a:pt x="2566961" y="2403475"/>
                  <a:pt x="2395664" y="2364993"/>
                  <a:pt x="2242563" y="2295766"/>
                </a:cubicBezTo>
                <a:cubicBezTo>
                  <a:pt x="2089461" y="2226540"/>
                  <a:pt x="1954347" y="2126988"/>
                  <a:pt x="1844121" y="2005266"/>
                </a:cubicBezTo>
                <a:cubicBezTo>
                  <a:pt x="1783258" y="2108792"/>
                  <a:pt x="1694366" y="2196214"/>
                  <a:pt x="1583096" y="2257493"/>
                </a:cubicBezTo>
                <a:cubicBezTo>
                  <a:pt x="1472034" y="2318772"/>
                  <a:pt x="1338593" y="2354117"/>
                  <a:pt x="1188838" y="2354117"/>
                </a:cubicBezTo>
                <a:cubicBezTo>
                  <a:pt x="1188838" y="2354117"/>
                  <a:pt x="1188838" y="2354117"/>
                  <a:pt x="0" y="2354117"/>
                </a:cubicBezTo>
                <a:cubicBezTo>
                  <a:pt x="0" y="2354117"/>
                  <a:pt x="0" y="2354117"/>
                  <a:pt x="0" y="1201738"/>
                </a:cubicBezTo>
                <a:cubicBezTo>
                  <a:pt x="0" y="1201738"/>
                  <a:pt x="0" y="1201738"/>
                  <a:pt x="0" y="49358"/>
                </a:cubicBezTo>
                <a:cubicBezTo>
                  <a:pt x="0" y="49358"/>
                  <a:pt x="0" y="49358"/>
                  <a:pt x="538575" y="49358"/>
                </a:cubicBezTo>
                <a:cubicBezTo>
                  <a:pt x="538575" y="49358"/>
                  <a:pt x="538575" y="49358"/>
                  <a:pt x="1076940" y="49358"/>
                </a:cubicBezTo>
                <a:cubicBezTo>
                  <a:pt x="1249702" y="49358"/>
                  <a:pt x="1402804" y="96206"/>
                  <a:pt x="1523487" y="176099"/>
                </a:cubicBezTo>
                <a:cubicBezTo>
                  <a:pt x="1643960" y="255992"/>
                  <a:pt x="1732223" y="368720"/>
                  <a:pt x="1774892" y="500480"/>
                </a:cubicBezTo>
                <a:cubicBezTo>
                  <a:pt x="1883653" y="350524"/>
                  <a:pt x="2027552" y="225457"/>
                  <a:pt x="2196549" y="137826"/>
                </a:cubicBezTo>
                <a:cubicBezTo>
                  <a:pt x="2365129" y="50195"/>
                  <a:pt x="2558596" y="0"/>
                  <a:pt x="276607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Tree>
    <p:extLst>
      <p:ext uri="{BB962C8B-B14F-4D97-AF65-F5344CB8AC3E}">
        <p14:creationId xmlns:p14="http://schemas.microsoft.com/office/powerpoint/2010/main" val="15151835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een half">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29398" t="8741" r="101" b="27"/>
          <a:stretch/>
        </p:blipFill>
        <p:spPr bwMode="ltGray">
          <a:xfrm flipH="1">
            <a:off x="5689582" y="0"/>
            <a:ext cx="416951" cy="6858000"/>
          </a:xfrm>
          <a:prstGeom prst="rect">
            <a:avLst/>
          </a:prstGeom>
        </p:spPr>
      </p:pic>
      <p:sp>
        <p:nvSpPr>
          <p:cNvPr id="12" name="Rectangle 11"/>
          <p:cNvSpPr/>
          <p:nvPr userDrawn="1"/>
        </p:nvSpPr>
        <p:spPr>
          <a:xfrm>
            <a:off x="6096000" y="0"/>
            <a:ext cx="6096000" cy="6858000"/>
          </a:xfrm>
          <a:prstGeom prst="rect">
            <a:avLst/>
          </a:pr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90000"/>
              </a:lnSpc>
              <a:spcAft>
                <a:spcPts val="1000"/>
              </a:spcAft>
            </a:pPr>
            <a:endParaRPr lang="en-US" sz="1200" dirty="0">
              <a:solidFill>
                <a:schemeClr val="bg1"/>
              </a:solidFill>
              <a:latin typeface="+mn-lt"/>
              <a:sym typeface="Trebuchet MS" panose="020B0603020202020204" pitchFamily="34" charset="0"/>
            </a:endParaRPr>
          </a:p>
        </p:txBody>
      </p:sp>
      <p:sp>
        <p:nvSpPr>
          <p:cNvPr id="13" name="Picture Placeholder 18"/>
          <p:cNvSpPr>
            <a:spLocks noGrp="1"/>
          </p:cNvSpPr>
          <p:nvPr>
            <p:ph type="pic" sz="quarter" idx="14" hasCustomPrompt="1"/>
          </p:nvPr>
        </p:nvSpPr>
        <p:spPr>
          <a:xfrm>
            <a:off x="6092021" y="0"/>
            <a:ext cx="6099977" cy="6858000"/>
          </a:xfrm>
          <a:prstGeom prst="rect">
            <a:avLst/>
          </a:prstGeom>
          <a:noFill/>
        </p:spPr>
        <p:txBody>
          <a:bodyPr lIns="914400" tIns="914400" rIns="914400" bIns="914400"/>
          <a:lstStyle>
            <a:lvl1pPr algn="ctr">
              <a:defRPr sz="1800" baseline="0">
                <a:latin typeface="Trebuchet MS" panose="020B0603020202020204" pitchFamily="34" charset="0"/>
                <a:sym typeface="Trebuchet MS" panose="020B0603020202020204" pitchFamily="34" charset="0"/>
              </a:defRPr>
            </a:lvl1pPr>
          </a:lstStyle>
          <a:p>
            <a:r>
              <a:rPr lang="en-US" dirty="0"/>
              <a:t>Click icon below to insert an image or remove this placeholder to use the whitespace in another way</a:t>
            </a:r>
          </a:p>
        </p:txBody>
      </p:sp>
      <p:sp>
        <p:nvSpPr>
          <p:cNvPr id="14" name="Title 1"/>
          <p:cNvSpPr>
            <a:spLocks noGrp="1"/>
          </p:cNvSpPr>
          <p:nvPr>
            <p:ph type="title" hasCustomPrompt="1"/>
          </p:nvPr>
        </p:nvSpPr>
        <p:spPr bwMode="black">
          <a:xfrm>
            <a:off x="630000" y="1785600"/>
            <a:ext cx="4388400" cy="3286800"/>
          </a:xfrm>
          <a:prstGeom prst="rect">
            <a:avLst/>
          </a:prstGeom>
          <a:noFill/>
        </p:spPr>
        <p:txBody>
          <a:bodyPr wrap="square" lIns="0" tIns="0" rIns="320040" bIns="0" anchor="ctr">
            <a:noAutofit/>
          </a:bodyPr>
          <a:lstStyle>
            <a:lvl1pPr>
              <a:defRPr sz="4400">
                <a:solidFill>
                  <a:schemeClr val="bg1"/>
                </a:solidFill>
                <a:latin typeface="+mj-lt"/>
                <a:sym typeface="Trebuchet MS" panose="020B0603020202020204" pitchFamily="34" charset="0"/>
              </a:defRPr>
            </a:lvl1pPr>
          </a:lstStyle>
          <a:p>
            <a:r>
              <a:rPr lang="en-US" dirty="0"/>
              <a:t>Click to add title</a:t>
            </a:r>
          </a:p>
        </p:txBody>
      </p:sp>
      <p:sp>
        <p:nvSpPr>
          <p:cNvPr id="15" name="TextBox 14"/>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800" kern="1200" dirty="0">
              <a:solidFill>
                <a:schemeClr val="bg1">
                  <a:lumMod val="50000"/>
                </a:schemeClr>
              </a:solidFill>
              <a:latin typeface="+mn-lt"/>
              <a:ea typeface="+mn-ea"/>
              <a:cs typeface="+mn-cs"/>
              <a:sym typeface="Trebuchet MS" panose="020B0603020202020204" pitchFamily="34" charset="0"/>
            </a:endParaRPr>
          </a:p>
        </p:txBody>
      </p:sp>
      <p:sp>
        <p:nvSpPr>
          <p:cNvPr id="16" name="Date Placeholder 2"/>
          <p:cNvSpPr>
            <a:spLocks noGrp="1"/>
          </p:cNvSpPr>
          <p:nvPr>
            <p:ph type="dt" sz="half" idx="15"/>
          </p:nvPr>
        </p:nvSpPr>
        <p:spPr>
          <a:xfrm>
            <a:off x="9677400" y="6405036"/>
            <a:ext cx="1482051" cy="153888"/>
          </a:xfrm>
          <a:prstGeom prst="rect">
            <a:avLst/>
          </a:prstGeom>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21"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Tree>
    <p:extLst>
      <p:ext uri="{BB962C8B-B14F-4D97-AF65-F5344CB8AC3E}">
        <p14:creationId xmlns:p14="http://schemas.microsoft.com/office/powerpoint/2010/main" val="19235241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een two third">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29398" t="8741" r="101" b="27"/>
          <a:stretch/>
        </p:blipFill>
        <p:spPr bwMode="ltGray">
          <a:xfrm flipH="1">
            <a:off x="7409849" y="0"/>
            <a:ext cx="416951" cy="6858000"/>
          </a:xfrm>
          <a:prstGeom prst="rect">
            <a:avLst/>
          </a:prstGeom>
        </p:spPr>
      </p:pic>
      <p:sp>
        <p:nvSpPr>
          <p:cNvPr id="10" name="Rectangle 9"/>
          <p:cNvSpPr/>
          <p:nvPr userDrawn="1"/>
        </p:nvSpPr>
        <p:spPr bwMode="gray">
          <a:xfrm>
            <a:off x="7819543" y="0"/>
            <a:ext cx="437245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sym typeface="Trebuchet MS" panose="020B0603020202020204" pitchFamily="34" charset="0"/>
            </a:endParaRPr>
          </a:p>
        </p:txBody>
      </p:sp>
      <p:sp>
        <p:nvSpPr>
          <p:cNvPr id="11" name="Picture Placeholder 5"/>
          <p:cNvSpPr>
            <a:spLocks noGrp="1"/>
          </p:cNvSpPr>
          <p:nvPr>
            <p:ph type="pic" sz="quarter" idx="11" hasCustomPrompt="1"/>
          </p:nvPr>
        </p:nvSpPr>
        <p:spPr>
          <a:xfrm>
            <a:off x="7820025" y="0"/>
            <a:ext cx="4371975" cy="6858000"/>
          </a:xfrm>
          <a:prstGeom prst="rect">
            <a:avLst/>
          </a:prstGeom>
          <a:noFill/>
        </p:spPr>
        <p:txBody>
          <a:bodyPr lIns="182880" tIns="914400" rIns="182880" bIns="914400"/>
          <a:lstStyle>
            <a:lvl1pPr algn="ctr">
              <a:defRPr sz="1600">
                <a:solidFill>
                  <a:schemeClr val="tx1"/>
                </a:solidFill>
                <a:latin typeface="Trebuchet MS" panose="020B0603020202020204" pitchFamily="34" charset="0"/>
                <a:sym typeface="Trebuchet MS" panose="020B0603020202020204" pitchFamily="34" charset="0"/>
              </a:defRPr>
            </a:lvl1pPr>
          </a:lstStyle>
          <a:p>
            <a:r>
              <a:rPr lang="en-US" dirty="0"/>
              <a:t>Click icon below to insert an image or remove this placeholder to use the whitespace in another way</a:t>
            </a:r>
          </a:p>
        </p:txBody>
      </p:sp>
      <p:sp>
        <p:nvSpPr>
          <p:cNvPr id="12" name="Date Placeholder 2"/>
          <p:cNvSpPr>
            <a:spLocks noGrp="1"/>
          </p:cNvSpPr>
          <p:nvPr>
            <p:ph type="dt" sz="half" idx="12"/>
          </p:nvPr>
        </p:nvSpPr>
        <p:spPr>
          <a:xfrm>
            <a:off x="9677400" y="6405036"/>
            <a:ext cx="1482051" cy="153888"/>
          </a:xfrm>
          <a:prstGeom prst="rect">
            <a:avLst/>
          </a:prstGeom>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15" name="Copyright"/>
          <p:cNvSpPr txBox="1"/>
          <p:nvPr userDrawn="1"/>
        </p:nvSpPr>
        <p:spPr>
          <a:xfrm rot="16200000">
            <a:off x="9486900" y="3916394"/>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
        <p:nvSpPr>
          <p:cNvPr id="14" name="Title 1"/>
          <p:cNvSpPr>
            <a:spLocks noGrp="1"/>
          </p:cNvSpPr>
          <p:nvPr>
            <p:ph type="title" hasCustomPrompt="1"/>
          </p:nvPr>
        </p:nvSpPr>
        <p:spPr bwMode="blackWhite">
          <a:xfrm>
            <a:off x="630000" y="1804650"/>
            <a:ext cx="6247552" cy="3286800"/>
          </a:xfrm>
          <a:prstGeom prst="rect">
            <a:avLst/>
          </a:prstGeom>
        </p:spPr>
        <p:txBody>
          <a:bodyPr anchor="ctr">
            <a:noAutofit/>
          </a:bodyPr>
          <a:lstStyle>
            <a:lvl1pPr>
              <a:defRPr sz="4400">
                <a:solidFill>
                  <a:schemeClr val="bg1"/>
                </a:solidFill>
                <a:latin typeface="+mj-lt"/>
                <a:sym typeface="Trebuchet MS" panose="020B0603020202020204" pitchFamily="34" charset="0"/>
              </a:defRPr>
            </a:lvl1pPr>
          </a:lstStyle>
          <a:p>
            <a:r>
              <a:rPr lang="en-US" dirty="0"/>
              <a:t>Click to edit title</a:t>
            </a:r>
          </a:p>
        </p:txBody>
      </p:sp>
      <p:sp>
        <p:nvSpPr>
          <p:cNvPr id="13" name="TextBox 12"/>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800" kern="1200" dirty="0">
              <a:solidFill>
                <a:schemeClr val="bg1">
                  <a:lumMod val="50000"/>
                </a:schemeClr>
              </a:solidFill>
              <a:latin typeface="+mn-lt"/>
              <a:ea typeface="+mn-ea"/>
              <a:cs typeface="+mn-cs"/>
              <a:sym typeface="Trebuchet MS" panose="020B0603020202020204" pitchFamily="34" charset="0"/>
            </a:endParaRPr>
          </a:p>
        </p:txBody>
      </p:sp>
    </p:spTree>
    <p:extLst>
      <p:ext uri="{BB962C8B-B14F-4D97-AF65-F5344CB8AC3E}">
        <p14:creationId xmlns:p14="http://schemas.microsoft.com/office/powerpoint/2010/main" val="6328090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ft arrow">
    <p:spTree>
      <p:nvGrpSpPr>
        <p:cNvPr id="1" name=""/>
        <p:cNvGrpSpPr/>
        <p:nvPr/>
      </p:nvGrpSpPr>
      <p:grpSpPr>
        <a:xfrm>
          <a:off x="0" y="0"/>
          <a:ext cx="0" cy="0"/>
          <a:chOff x="0" y="0"/>
          <a:chExt cx="0" cy="0"/>
        </a:xfrm>
      </p:grpSpPr>
      <p:sp>
        <p:nvSpPr>
          <p:cNvPr id="16" name="Freeform 14"/>
          <p:cNvSpPr/>
          <p:nvPr userDrawn="1"/>
        </p:nvSpPr>
        <p:spPr bwMode="ltGray">
          <a:xfrm>
            <a:off x="1524" y="131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dirty="0">
              <a:solidFill>
                <a:prstClr val="white"/>
              </a:solidFill>
              <a:latin typeface="+mn-lt"/>
              <a:sym typeface="Trebuchet MS" panose="020B0603020202020204" pitchFamily="34" charset="0"/>
            </a:endParaRPr>
          </a:p>
        </p:txBody>
      </p:sp>
      <p:sp>
        <p:nvSpPr>
          <p:cNvPr id="5" name="Date Placeholder 4"/>
          <p:cNvSpPr>
            <a:spLocks noGrp="1"/>
          </p:cNvSpPr>
          <p:nvPr>
            <p:ph type="dt" sz="half" idx="10"/>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19"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12" name="TextBox 11"/>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17" name="Title 2"/>
          <p:cNvSpPr>
            <a:spLocks noGrp="1"/>
          </p:cNvSpPr>
          <p:nvPr>
            <p:ph type="title" hasCustomPrompt="1"/>
          </p:nvPr>
        </p:nvSpPr>
        <p:spPr>
          <a:xfrm>
            <a:off x="630000" y="2764203"/>
            <a:ext cx="2478638" cy="1314311"/>
          </a:xfrm>
          <a:prstGeom prst="rect">
            <a:avLst/>
          </a:prstGeom>
        </p:spPr>
        <p:txBody>
          <a:bodyPr anchor="ctr">
            <a:noAutofit/>
          </a:bodyPr>
          <a:lstStyle>
            <a:lvl1pPr>
              <a:defRPr sz="3200" baseline="0">
                <a:solidFill>
                  <a:schemeClr val="tx2"/>
                </a:solidFill>
                <a:latin typeface="+mj-lt"/>
                <a:sym typeface="Trebuchet MS" panose="020B0603020202020204" pitchFamily="34" charset="0"/>
              </a:defRPr>
            </a:lvl1pPr>
          </a:lstStyle>
          <a:p>
            <a:r>
              <a:rPr lang="en-US" dirty="0">
                <a:solidFill>
                  <a:schemeClr val="tx2"/>
                </a:solidFill>
              </a:rPr>
              <a:t>Click to add title</a:t>
            </a:r>
          </a:p>
        </p:txBody>
      </p:sp>
      <p:pic>
        <p:nvPicPr>
          <p:cNvPr id="9"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32442" y="3590399"/>
            <a:ext cx="1365250" cy="3382962"/>
          </a:xfrm>
          <a:custGeom>
            <a:avLst/>
            <a:gdLst>
              <a:gd name="connsiteX0" fmla="*/ 919541 w 1365250"/>
              <a:gd name="connsiteY0" fmla="*/ 0 h 3382962"/>
              <a:gd name="connsiteX1" fmla="*/ 1365250 w 1365250"/>
              <a:gd name="connsiteY1" fmla="*/ 0 h 3382962"/>
              <a:gd name="connsiteX2" fmla="*/ 1365250 w 1365250"/>
              <a:gd name="connsiteY2" fmla="*/ 3382962 h 3382962"/>
              <a:gd name="connsiteX3" fmla="*/ 0 w 1365250"/>
              <a:gd name="connsiteY3" fmla="*/ 3382962 h 3382962"/>
              <a:gd name="connsiteX4" fmla="*/ 0 w 1365250"/>
              <a:gd name="connsiteY4" fmla="*/ 3264716 h 3382962"/>
              <a:gd name="connsiteX5" fmla="*/ 129871 w 1365250"/>
              <a:gd name="connsiteY5" fmla="*/ 3267601 h 3382962"/>
              <a:gd name="connsiteX6" fmla="*/ 0 w 1365250"/>
              <a:gd name="connsiteY6" fmla="*/ 0 h 3382962"/>
              <a:gd name="connsiteX7" fmla="*/ 909386 w 1365250"/>
              <a:gd name="connsiteY7" fmla="*/ 0 h 3382962"/>
              <a:gd name="connsiteX8" fmla="*/ 0 w 1365250"/>
              <a:gd name="connsiteY8" fmla="*/ 2985607 h 33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5250" h="3382962">
                <a:moveTo>
                  <a:pt x="919541" y="0"/>
                </a:moveTo>
                <a:lnTo>
                  <a:pt x="1365250" y="0"/>
                </a:lnTo>
                <a:lnTo>
                  <a:pt x="1365250" y="3382962"/>
                </a:lnTo>
                <a:lnTo>
                  <a:pt x="0" y="3382962"/>
                </a:lnTo>
                <a:lnTo>
                  <a:pt x="0" y="3264716"/>
                </a:lnTo>
                <a:lnTo>
                  <a:pt x="129871" y="3267601"/>
                </a:lnTo>
                <a:close/>
                <a:moveTo>
                  <a:pt x="0" y="0"/>
                </a:moveTo>
                <a:lnTo>
                  <a:pt x="909386" y="0"/>
                </a:lnTo>
                <a:lnTo>
                  <a:pt x="0" y="2985607"/>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2577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een left arrow">
    <p:spTree>
      <p:nvGrpSpPr>
        <p:cNvPr id="1" name=""/>
        <p:cNvGrpSpPr/>
        <p:nvPr/>
      </p:nvGrpSpPr>
      <p:grpSpPr>
        <a:xfrm>
          <a:off x="0" y="0"/>
          <a:ext cx="0" cy="0"/>
          <a:chOff x="0" y="0"/>
          <a:chExt cx="0" cy="0"/>
        </a:xfrm>
      </p:grpSpPr>
      <p:sp>
        <p:nvSpPr>
          <p:cNvPr id="16" name="Freeform 14"/>
          <p:cNvSpPr/>
          <p:nvPr userDrawn="1"/>
        </p:nvSpPr>
        <p:spPr bwMode="ltGray">
          <a:xfrm>
            <a:off x="0" y="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gradFill>
            <a:gsLst>
              <a:gs pos="0">
                <a:schemeClr val="tx2"/>
              </a:gs>
              <a:gs pos="100000">
                <a:schemeClr val="accent2"/>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dirty="0">
              <a:solidFill>
                <a:prstClr val="white"/>
              </a:solidFill>
              <a:latin typeface="+mn-lt"/>
              <a:sym typeface="Trebuchet MS" panose="020B0603020202020204" pitchFamily="34" charset="0"/>
            </a:endParaRPr>
          </a:p>
        </p:txBody>
      </p:sp>
      <p:sp>
        <p:nvSpPr>
          <p:cNvPr id="3" name="Title 2"/>
          <p:cNvSpPr>
            <a:spLocks noGrp="1"/>
          </p:cNvSpPr>
          <p:nvPr>
            <p:ph type="title" hasCustomPrompt="1"/>
          </p:nvPr>
        </p:nvSpPr>
        <p:spPr>
          <a:xfrm>
            <a:off x="630000" y="2764203"/>
            <a:ext cx="2478638" cy="1314311"/>
          </a:xfrm>
        </p:spPr>
        <p:txBody>
          <a:bodyPr anchor="ctr" anchorCtr="0">
            <a:noAutofit/>
          </a:bodyPr>
          <a:lstStyle>
            <a:lvl1pPr>
              <a:defRPr sz="3200" baseline="0">
                <a:solidFill>
                  <a:srgbClr val="FFFFFF"/>
                </a:solidFill>
                <a:latin typeface="+mj-lt"/>
              </a:defRPr>
            </a:lvl1pPr>
          </a:lstStyle>
          <a:p>
            <a:r>
              <a:rPr lang="en-US" dirty="0"/>
              <a:t>Click to add title</a:t>
            </a:r>
          </a:p>
        </p:txBody>
      </p:sp>
      <p:sp>
        <p:nvSpPr>
          <p:cNvPr id="13"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dirty="0"/>
          </a:p>
        </p:txBody>
      </p:sp>
      <p:sp>
        <p:nvSpPr>
          <p:cNvPr id="14" name="TextBox 13"/>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50000"/>
                </a:schemeClr>
              </a:solidFill>
              <a:latin typeface="+mn-lt"/>
              <a:ea typeface="+mn-ea"/>
              <a:cs typeface="+mn-cs"/>
              <a:sym typeface="Trebuchet MS" panose="020B0603020202020204" pitchFamily="34" charset="0"/>
            </a:endParaRPr>
          </a:p>
        </p:txBody>
      </p:sp>
      <p:sp>
        <p:nvSpPr>
          <p:cNvPr id="15"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t="6216" b="7716"/>
          <a:stretch/>
        </p:blipFill>
        <p:spPr>
          <a:xfrm rot="120000">
            <a:off x="2174642" y="3402828"/>
            <a:ext cx="2694666" cy="3461745"/>
          </a:xfrm>
          <a:custGeom>
            <a:avLst/>
            <a:gdLst>
              <a:gd name="connsiteX0" fmla="*/ 0 w 2694666"/>
              <a:gd name="connsiteY0" fmla="*/ 0 h 3461745"/>
              <a:gd name="connsiteX1" fmla="*/ 2694666 w 2694666"/>
              <a:gd name="connsiteY1" fmla="*/ 0 h 3461745"/>
              <a:gd name="connsiteX2" fmla="*/ 2694666 w 2694666"/>
              <a:gd name="connsiteY2" fmla="*/ 3461745 h 3461745"/>
              <a:gd name="connsiteX3" fmla="*/ 1325678 w 2694666"/>
              <a:gd name="connsiteY3" fmla="*/ 3461745 h 3461745"/>
              <a:gd name="connsiteX4" fmla="*/ 1671729 w 2694666"/>
              <a:gd name="connsiteY4" fmla="*/ 3449661 h 3461745"/>
              <a:gd name="connsiteX5" fmla="*/ 1894583 w 2694666"/>
              <a:gd name="connsiteY5" fmla="*/ 6023 h 3461745"/>
              <a:gd name="connsiteX6" fmla="*/ 1847153 w 2694666"/>
              <a:gd name="connsiteY6" fmla="*/ 12445 h 3461745"/>
              <a:gd name="connsiteX7" fmla="*/ 1149427 w 2694666"/>
              <a:gd name="connsiteY7" fmla="*/ 3461745 h 3461745"/>
              <a:gd name="connsiteX8" fmla="*/ 0 w 2694666"/>
              <a:gd name="connsiteY8" fmla="*/ 3461745 h 3461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4666" h="3461745">
                <a:moveTo>
                  <a:pt x="0" y="0"/>
                </a:moveTo>
                <a:lnTo>
                  <a:pt x="2694666" y="0"/>
                </a:lnTo>
                <a:lnTo>
                  <a:pt x="2694666" y="3461745"/>
                </a:lnTo>
                <a:lnTo>
                  <a:pt x="1325678" y="3461745"/>
                </a:lnTo>
                <a:lnTo>
                  <a:pt x="1671729" y="3449661"/>
                </a:lnTo>
                <a:lnTo>
                  <a:pt x="1894583" y="6023"/>
                </a:lnTo>
                <a:lnTo>
                  <a:pt x="1847153" y="12445"/>
                </a:lnTo>
                <a:lnTo>
                  <a:pt x="1149427" y="3461745"/>
                </a:lnTo>
                <a:lnTo>
                  <a:pt x="0" y="3461745"/>
                </a:lnTo>
                <a:close/>
              </a:path>
            </a:pathLst>
          </a:custGeom>
        </p:spPr>
      </p:pic>
    </p:spTree>
    <p:extLst>
      <p:ext uri="{BB962C8B-B14F-4D97-AF65-F5344CB8AC3E}">
        <p14:creationId xmlns:p14="http://schemas.microsoft.com/office/powerpoint/2010/main" val="36791741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rrow one thir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33252687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93" name="think-cell Slide" r:id="rId4" imgW="324" imgH="324" progId="TCLayout.ActiveDocument.1">
                  <p:embed/>
                </p:oleObj>
              </mc:Choice>
              <mc:Fallback>
                <p:oleObj name="think-cell Slide" r:id="rId4" imgW="324" imgH="324"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TextBox 4"/>
          <p:cNvSpPr txBox="1"/>
          <p:nvPr/>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800" kern="1200" dirty="0">
              <a:solidFill>
                <a:schemeClr val="bg1"/>
              </a:solidFill>
              <a:latin typeface="+mn-lt"/>
              <a:ea typeface="+mn-ea"/>
              <a:cs typeface="+mn-cs"/>
              <a:sym typeface="Trebuchet MS" panose="020B0603020202020204" pitchFamily="34" charset="0"/>
            </a:endParaRPr>
          </a:p>
        </p:txBody>
      </p:sp>
      <p:sp>
        <p:nvSpPr>
          <p:cNvPr id="8" name="Date Placeholder 7"/>
          <p:cNvSpPr>
            <a:spLocks noGrp="1"/>
          </p:cNvSpPr>
          <p:nvPr>
            <p:ph type="dt" sz="half" idx="11"/>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12"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13" name="Pentagon 3"/>
          <p:cNvSpPr/>
          <p:nvPr userDrawn="1"/>
        </p:nvSpPr>
        <p:spPr bwMode="white">
          <a:xfrm>
            <a:off x="1" y="0"/>
            <a:ext cx="5426920" cy="6858000"/>
          </a:xfrm>
          <a:prstGeom prst="homePlate">
            <a:avLst>
              <a:gd name="adj" fmla="val 12939"/>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prstClr val="white"/>
              </a:solidFill>
              <a:latin typeface="+mn-lt"/>
              <a:sym typeface="Trebuchet MS" panose="020B0603020202020204" pitchFamily="34" charset="0"/>
            </a:endParaRPr>
          </a:p>
        </p:txBody>
      </p:sp>
      <p:sp>
        <p:nvSpPr>
          <p:cNvPr id="14" name="Title 1"/>
          <p:cNvSpPr>
            <a:spLocks noGrp="1"/>
          </p:cNvSpPr>
          <p:nvPr>
            <p:ph type="title" hasCustomPrompt="1"/>
          </p:nvPr>
        </p:nvSpPr>
        <p:spPr>
          <a:xfrm>
            <a:off x="630000" y="1785600"/>
            <a:ext cx="4062235" cy="3286800"/>
          </a:xfrm>
          <a:prstGeom prst="rect">
            <a:avLst/>
          </a:prstGeom>
        </p:spPr>
        <p:txBody>
          <a:bodyPr anchor="ctr">
            <a:noAutofit/>
          </a:bodyPr>
          <a:lstStyle>
            <a:lvl1pPr>
              <a:defRPr sz="4400" b="0">
                <a:solidFill>
                  <a:schemeClr val="tx2"/>
                </a:solidFill>
                <a:latin typeface="+mj-lt"/>
                <a:sym typeface="Trebuchet MS" panose="020B0603020202020204" pitchFamily="34" charset="0"/>
              </a:defRPr>
            </a:lvl1pPr>
          </a:lstStyle>
          <a:p>
            <a:r>
              <a:rPr lang="en-US" dirty="0"/>
              <a:t>Click to add title</a:t>
            </a:r>
          </a:p>
        </p:txBody>
      </p:sp>
      <p:pic>
        <p:nvPicPr>
          <p:cNvPr id="15" name="Picture 14"/>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581525" y="3394392"/>
            <a:ext cx="1298575" cy="3571875"/>
          </a:xfrm>
          <a:custGeom>
            <a:avLst/>
            <a:gdLst>
              <a:gd name="connsiteX0" fmla="*/ 0 w 1298575"/>
              <a:gd name="connsiteY0" fmla="*/ 0 h 3571875"/>
              <a:gd name="connsiteX1" fmla="*/ 1298575 w 1298575"/>
              <a:gd name="connsiteY1" fmla="*/ 0 h 3571875"/>
              <a:gd name="connsiteX2" fmla="*/ 1298575 w 1298575"/>
              <a:gd name="connsiteY2" fmla="*/ 3571875 h 3571875"/>
              <a:gd name="connsiteX3" fmla="*/ 0 w 1298575"/>
              <a:gd name="connsiteY3" fmla="*/ 3571875 h 3571875"/>
              <a:gd name="connsiteX4" fmla="*/ 0 w 1298575"/>
              <a:gd name="connsiteY4" fmla="*/ 3465683 h 3571875"/>
              <a:gd name="connsiteX5" fmla="*/ 139700 w 1298575"/>
              <a:gd name="connsiteY5" fmla="*/ 3466783 h 3571875"/>
              <a:gd name="connsiteX6" fmla="*/ 841375 w 1298575"/>
              <a:gd name="connsiteY6" fmla="*/ 21908 h 3571875"/>
              <a:gd name="connsiteX7" fmla="*/ 0 w 1298575"/>
              <a:gd name="connsiteY7" fmla="*/ 2642743 h 357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8575" h="3571875">
                <a:moveTo>
                  <a:pt x="0" y="0"/>
                </a:moveTo>
                <a:lnTo>
                  <a:pt x="1298575" y="0"/>
                </a:lnTo>
                <a:lnTo>
                  <a:pt x="1298575" y="3571875"/>
                </a:lnTo>
                <a:lnTo>
                  <a:pt x="0" y="3571875"/>
                </a:lnTo>
                <a:lnTo>
                  <a:pt x="0" y="3465683"/>
                </a:lnTo>
                <a:lnTo>
                  <a:pt x="139700" y="3466783"/>
                </a:lnTo>
                <a:lnTo>
                  <a:pt x="841375" y="21908"/>
                </a:lnTo>
                <a:lnTo>
                  <a:pt x="0" y="2642743"/>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92082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een arrow one third">
    <p:spTree>
      <p:nvGrpSpPr>
        <p:cNvPr id="1" name=""/>
        <p:cNvGrpSpPr/>
        <p:nvPr/>
      </p:nvGrpSpPr>
      <p:grpSpPr>
        <a:xfrm>
          <a:off x="0" y="0"/>
          <a:ext cx="0" cy="0"/>
          <a:chOff x="0" y="0"/>
          <a:chExt cx="0" cy="0"/>
        </a:xfrm>
      </p:grpSpPr>
      <p:sp>
        <p:nvSpPr>
          <p:cNvPr id="13" name="Pentagon 3"/>
          <p:cNvSpPr/>
          <p:nvPr userDrawn="1"/>
        </p:nvSpPr>
        <p:spPr bwMode="white">
          <a:xfrm>
            <a:off x="1" y="0"/>
            <a:ext cx="5426920" cy="6858000"/>
          </a:xfrm>
          <a:prstGeom prst="homePlate">
            <a:avLst>
              <a:gd name="adj" fmla="val 12939"/>
            </a:avLst>
          </a:prstGeom>
          <a:gradFill>
            <a:gsLst>
              <a:gs pos="0">
                <a:schemeClr val="tx2"/>
              </a:gs>
              <a:gs pos="100000">
                <a:schemeClr val="accent2"/>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prstClr val="white"/>
              </a:solidFill>
              <a:latin typeface="+mn-lt"/>
              <a:sym typeface="Trebuchet MS" panose="020B0603020202020204" pitchFamily="34" charset="0"/>
            </a:endParaRPr>
          </a:p>
        </p:txBody>
      </p:sp>
      <p:sp>
        <p:nvSpPr>
          <p:cNvPr id="14" name="Title 1"/>
          <p:cNvSpPr>
            <a:spLocks noGrp="1"/>
          </p:cNvSpPr>
          <p:nvPr>
            <p:ph type="title" hasCustomPrompt="1"/>
          </p:nvPr>
        </p:nvSpPr>
        <p:spPr>
          <a:xfrm>
            <a:off x="630000" y="1785600"/>
            <a:ext cx="4062235" cy="3286800"/>
          </a:xfrm>
          <a:prstGeom prst="rect">
            <a:avLst/>
          </a:prstGeom>
        </p:spPr>
        <p:txBody>
          <a:bodyPr anchor="ctr">
            <a:noAutofit/>
          </a:bodyPr>
          <a:lstStyle>
            <a:lvl1pPr>
              <a:defRPr sz="4400" b="0">
                <a:solidFill>
                  <a:srgbClr val="FFFFFF"/>
                </a:solidFill>
                <a:latin typeface="+mj-lt"/>
                <a:sym typeface="Trebuchet MS" panose="020B0603020202020204" pitchFamily="34" charset="0"/>
              </a:defRPr>
            </a:lvl1pPr>
          </a:lstStyle>
          <a:p>
            <a:r>
              <a:rPr lang="en-US" dirty="0"/>
              <a:t>Click to add title</a:t>
            </a:r>
          </a:p>
        </p:txBody>
      </p:sp>
      <p:sp>
        <p:nvSpPr>
          <p:cNvPr id="11"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dirty="0"/>
          </a:p>
        </p:txBody>
      </p:sp>
      <p:sp>
        <p:nvSpPr>
          <p:cNvPr id="16" name="TextBox 15"/>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50000"/>
                </a:schemeClr>
              </a:solidFill>
              <a:latin typeface="+mn-lt"/>
              <a:ea typeface="+mn-ea"/>
              <a:cs typeface="+mn-cs"/>
              <a:sym typeface="Trebuchet MS" panose="020B0603020202020204" pitchFamily="34" charset="0"/>
            </a:endParaRPr>
          </a:p>
        </p:txBody>
      </p:sp>
      <p:sp>
        <p:nvSpPr>
          <p:cNvPr id="17"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t="7562" b="6867"/>
          <a:stretch/>
        </p:blipFill>
        <p:spPr>
          <a:xfrm>
            <a:off x="3578059" y="3416300"/>
            <a:ext cx="2694666" cy="3441700"/>
          </a:xfrm>
          <a:custGeom>
            <a:avLst/>
            <a:gdLst>
              <a:gd name="connsiteX0" fmla="*/ 2040063 w 2694666"/>
              <a:gd name="connsiteY0" fmla="*/ 0 h 3441700"/>
              <a:gd name="connsiteX1" fmla="*/ 2694666 w 2694666"/>
              <a:gd name="connsiteY1" fmla="*/ 0 h 3441700"/>
              <a:gd name="connsiteX2" fmla="*/ 2694666 w 2694666"/>
              <a:gd name="connsiteY2" fmla="*/ 3441700 h 3441700"/>
              <a:gd name="connsiteX3" fmla="*/ 1510783 w 2694666"/>
              <a:gd name="connsiteY3" fmla="*/ 3441700 h 3441700"/>
              <a:gd name="connsiteX4" fmla="*/ 1816742 w 2694666"/>
              <a:gd name="connsiteY4" fmla="*/ 365420 h 3441700"/>
              <a:gd name="connsiteX5" fmla="*/ 2022641 w 2694666"/>
              <a:gd name="connsiteY5" fmla="*/ 379413 h 3441700"/>
              <a:gd name="connsiteX6" fmla="*/ 0 w 2694666"/>
              <a:gd name="connsiteY6" fmla="*/ 0 h 3441700"/>
              <a:gd name="connsiteX7" fmla="*/ 1846270 w 2694666"/>
              <a:gd name="connsiteY7" fmla="*/ 0 h 3441700"/>
              <a:gd name="connsiteX8" fmla="*/ 1848810 w 2694666"/>
              <a:gd name="connsiteY8" fmla="*/ 12700 h 3441700"/>
              <a:gd name="connsiteX9" fmla="*/ 1777372 w 2694666"/>
              <a:gd name="connsiteY9" fmla="*/ 362744 h 3441700"/>
              <a:gd name="connsiteX10" fmla="*/ 1780172 w 2694666"/>
              <a:gd name="connsiteY10" fmla="*/ 362934 h 3441700"/>
              <a:gd name="connsiteX11" fmla="*/ 1144340 w 2694666"/>
              <a:gd name="connsiteY11" fmla="*/ 3441700 h 3441700"/>
              <a:gd name="connsiteX12" fmla="*/ 0 w 2694666"/>
              <a:gd name="connsiteY12" fmla="*/ 3441700 h 34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94666" h="3441700">
                <a:moveTo>
                  <a:pt x="2040063" y="0"/>
                </a:moveTo>
                <a:lnTo>
                  <a:pt x="2694666" y="0"/>
                </a:lnTo>
                <a:lnTo>
                  <a:pt x="2694666" y="3441700"/>
                </a:lnTo>
                <a:lnTo>
                  <a:pt x="1510783" y="3441700"/>
                </a:lnTo>
                <a:lnTo>
                  <a:pt x="1816742" y="365420"/>
                </a:lnTo>
                <a:lnTo>
                  <a:pt x="2022641" y="379413"/>
                </a:lnTo>
                <a:close/>
                <a:moveTo>
                  <a:pt x="0" y="0"/>
                </a:moveTo>
                <a:lnTo>
                  <a:pt x="1846270" y="0"/>
                </a:lnTo>
                <a:lnTo>
                  <a:pt x="1848810" y="12700"/>
                </a:lnTo>
                <a:lnTo>
                  <a:pt x="1777372" y="362744"/>
                </a:lnTo>
                <a:lnTo>
                  <a:pt x="1780172" y="362934"/>
                </a:lnTo>
                <a:lnTo>
                  <a:pt x="1144340" y="3441700"/>
                </a:lnTo>
                <a:lnTo>
                  <a:pt x="0" y="3441700"/>
                </a:lnTo>
                <a:close/>
              </a:path>
            </a:pathLst>
          </a:custGeom>
        </p:spPr>
      </p:pic>
    </p:spTree>
    <p:extLst>
      <p:ext uri="{BB962C8B-B14F-4D97-AF65-F5344CB8AC3E}">
        <p14:creationId xmlns:p14="http://schemas.microsoft.com/office/powerpoint/2010/main" val="29741921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rrow half">
    <p:spTree>
      <p:nvGrpSpPr>
        <p:cNvPr id="1" name=""/>
        <p:cNvGrpSpPr/>
        <p:nvPr/>
      </p:nvGrpSpPr>
      <p:grpSpPr>
        <a:xfrm>
          <a:off x="0" y="0"/>
          <a:ext cx="0" cy="0"/>
          <a:chOff x="0" y="0"/>
          <a:chExt cx="0" cy="0"/>
        </a:xfrm>
      </p:grpSpPr>
      <p:sp>
        <p:nvSpPr>
          <p:cNvPr id="8" name="Date Placeholder 7"/>
          <p:cNvSpPr>
            <a:spLocks noGrp="1"/>
          </p:cNvSpPr>
          <p:nvPr>
            <p:ph type="dt" sz="half" idx="16"/>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18"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15" name="TextBox 14"/>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14" name="Pentagon 8"/>
          <p:cNvSpPr/>
          <p:nvPr userDrawn="1"/>
        </p:nvSpPr>
        <p:spPr bwMode="white">
          <a:xfrm>
            <a:off x="0" y="0"/>
            <a:ext cx="6363546" cy="6858000"/>
          </a:xfrm>
          <a:prstGeom prst="homePlate">
            <a:avLst>
              <a:gd name="adj" fmla="val 12939"/>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prstClr val="white"/>
              </a:solidFill>
              <a:latin typeface="+mn-lt"/>
              <a:sym typeface="Trebuchet MS" panose="020B0603020202020204" pitchFamily="34" charset="0"/>
            </a:endParaRPr>
          </a:p>
        </p:txBody>
      </p:sp>
      <p:sp>
        <p:nvSpPr>
          <p:cNvPr id="16" name="Title 2"/>
          <p:cNvSpPr>
            <a:spLocks noGrp="1"/>
          </p:cNvSpPr>
          <p:nvPr>
            <p:ph type="title" hasCustomPrompt="1"/>
          </p:nvPr>
        </p:nvSpPr>
        <p:spPr>
          <a:xfrm>
            <a:off x="630000" y="622800"/>
            <a:ext cx="4673646" cy="470898"/>
          </a:xfrm>
          <a:prstGeom prst="rect">
            <a:avLst/>
          </a:prstGeom>
        </p:spPr>
        <p:txBody>
          <a:bodyPr vert="horz" wrap="square" lIns="0" tIns="0" rIns="0" bIns="0" anchor="t" anchorCtr="0">
            <a:spAutoFit/>
          </a:bodyPr>
          <a:lstStyle>
            <a:lvl1pPr marL="0" indent="0" algn="l">
              <a:lnSpc>
                <a:spcPct val="90000"/>
              </a:lnSpc>
              <a:spcBef>
                <a:spcPct val="0"/>
              </a:spcBef>
              <a:spcAft>
                <a:spcPts val="0"/>
              </a:spcAft>
              <a:defRPr sz="3400" b="0" i="0" u="none" kern="1200" spc="0">
                <a:solidFill>
                  <a:schemeClr val="tx2">
                    <a:lumMod val="100000"/>
                  </a:schemeClr>
                </a:solidFill>
                <a:latin typeface="+mj-lt"/>
                <a:sym typeface="Trebuchet MS" panose="020B0603020202020204" pitchFamily="34" charset="0"/>
              </a:defRPr>
            </a:lvl1pPr>
          </a:lstStyle>
          <a:p>
            <a:pPr lvl="0"/>
            <a:r>
              <a:rPr lang="en-US" dirty="0"/>
              <a:t>Click to add title</a:t>
            </a:r>
          </a:p>
        </p:txBody>
      </p:sp>
      <p:pic>
        <p:nvPicPr>
          <p:cNvPr id="9"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806" y="3589606"/>
            <a:ext cx="1365250" cy="3382962"/>
          </a:xfrm>
          <a:custGeom>
            <a:avLst/>
            <a:gdLst>
              <a:gd name="connsiteX0" fmla="*/ 920598 w 1365250"/>
              <a:gd name="connsiteY0" fmla="*/ 0 h 3382962"/>
              <a:gd name="connsiteX1" fmla="*/ 1365250 w 1365250"/>
              <a:gd name="connsiteY1" fmla="*/ 0 h 3382962"/>
              <a:gd name="connsiteX2" fmla="*/ 1365250 w 1365250"/>
              <a:gd name="connsiteY2" fmla="*/ 3382962 h 3382962"/>
              <a:gd name="connsiteX3" fmla="*/ 0 w 1365250"/>
              <a:gd name="connsiteY3" fmla="*/ 3382962 h 3382962"/>
              <a:gd name="connsiteX4" fmla="*/ 0 w 1365250"/>
              <a:gd name="connsiteY4" fmla="*/ 3320782 h 3382962"/>
              <a:gd name="connsiteX5" fmla="*/ 126694 w 1365250"/>
              <a:gd name="connsiteY5" fmla="*/ 3320782 h 3382962"/>
              <a:gd name="connsiteX6" fmla="*/ 0 w 1365250"/>
              <a:gd name="connsiteY6" fmla="*/ 0 h 3382962"/>
              <a:gd name="connsiteX7" fmla="*/ 908172 w 1365250"/>
              <a:gd name="connsiteY7" fmla="*/ 0 h 3382962"/>
              <a:gd name="connsiteX8" fmla="*/ 0 w 1365250"/>
              <a:gd name="connsiteY8" fmla="*/ 2890357 h 33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5250" h="3382962">
                <a:moveTo>
                  <a:pt x="920598" y="0"/>
                </a:moveTo>
                <a:lnTo>
                  <a:pt x="1365250" y="0"/>
                </a:lnTo>
                <a:lnTo>
                  <a:pt x="1365250" y="3382962"/>
                </a:lnTo>
                <a:lnTo>
                  <a:pt x="0" y="3382962"/>
                </a:lnTo>
                <a:lnTo>
                  <a:pt x="0" y="3320782"/>
                </a:lnTo>
                <a:lnTo>
                  <a:pt x="126694" y="3320782"/>
                </a:lnTo>
                <a:close/>
                <a:moveTo>
                  <a:pt x="0" y="0"/>
                </a:moveTo>
                <a:lnTo>
                  <a:pt x="908172" y="0"/>
                </a:lnTo>
                <a:lnTo>
                  <a:pt x="0" y="2890357"/>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287176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Green arrow half">
    <p:spTree>
      <p:nvGrpSpPr>
        <p:cNvPr id="1" name=""/>
        <p:cNvGrpSpPr/>
        <p:nvPr/>
      </p:nvGrpSpPr>
      <p:grpSpPr>
        <a:xfrm>
          <a:off x="0" y="0"/>
          <a:ext cx="0" cy="0"/>
          <a:chOff x="0" y="0"/>
          <a:chExt cx="0" cy="0"/>
        </a:xfrm>
      </p:grpSpPr>
      <p:sp>
        <p:nvSpPr>
          <p:cNvPr id="14" name="Pentagon 8"/>
          <p:cNvSpPr/>
          <p:nvPr userDrawn="1"/>
        </p:nvSpPr>
        <p:spPr bwMode="white">
          <a:xfrm>
            <a:off x="0" y="0"/>
            <a:ext cx="6363546" cy="6858000"/>
          </a:xfrm>
          <a:prstGeom prst="homePlate">
            <a:avLst>
              <a:gd name="adj" fmla="val 12939"/>
            </a:avLst>
          </a:prstGeom>
          <a:gradFill>
            <a:gsLst>
              <a:gs pos="0">
                <a:schemeClr val="tx2"/>
              </a:gs>
              <a:gs pos="100000">
                <a:schemeClr val="accent2"/>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prstClr val="white"/>
              </a:solidFill>
              <a:latin typeface="+mn-lt"/>
              <a:sym typeface="Trebuchet MS" panose="020B0603020202020204" pitchFamily="34" charset="0"/>
            </a:endParaRPr>
          </a:p>
        </p:txBody>
      </p:sp>
      <p:sp>
        <p:nvSpPr>
          <p:cNvPr id="16" name="Title 2"/>
          <p:cNvSpPr>
            <a:spLocks noGrp="1"/>
          </p:cNvSpPr>
          <p:nvPr>
            <p:ph type="title" hasCustomPrompt="1"/>
          </p:nvPr>
        </p:nvSpPr>
        <p:spPr>
          <a:xfrm>
            <a:off x="630000" y="622800"/>
            <a:ext cx="4673646" cy="470898"/>
          </a:xfrm>
          <a:prstGeom prst="rect">
            <a:avLst/>
          </a:prstGeom>
        </p:spPr>
        <p:txBody>
          <a:bodyPr vert="horz" wrap="square" lIns="0" tIns="0" rIns="0" bIns="0" anchor="t" anchorCtr="0">
            <a:spAutoFit/>
          </a:bodyPr>
          <a:lstStyle>
            <a:lvl1pPr marL="0" indent="0" algn="l">
              <a:lnSpc>
                <a:spcPct val="90000"/>
              </a:lnSpc>
              <a:spcBef>
                <a:spcPct val="0"/>
              </a:spcBef>
              <a:spcAft>
                <a:spcPts val="0"/>
              </a:spcAft>
              <a:defRPr sz="3400" b="0" i="0" u="none" kern="1200" spc="0">
                <a:solidFill>
                  <a:srgbClr val="FFFFFF"/>
                </a:solidFill>
                <a:latin typeface="+mj-lt"/>
                <a:sym typeface="Trebuchet MS" panose="020B0603020202020204" pitchFamily="34" charset="0"/>
              </a:defRPr>
            </a:lvl1pPr>
          </a:lstStyle>
          <a:p>
            <a:pPr lvl="0"/>
            <a:r>
              <a:rPr lang="en-US" dirty="0"/>
              <a:t>Click to add title</a:t>
            </a:r>
          </a:p>
        </p:txBody>
      </p:sp>
      <p:sp>
        <p:nvSpPr>
          <p:cNvPr id="12"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dirty="0"/>
          </a:p>
        </p:txBody>
      </p:sp>
      <p:sp>
        <p:nvSpPr>
          <p:cNvPr id="13" name="TextBox 12"/>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50000"/>
                </a:schemeClr>
              </a:solidFill>
              <a:latin typeface="+mn-lt"/>
              <a:ea typeface="+mn-ea"/>
              <a:cs typeface="+mn-cs"/>
              <a:sym typeface="Trebuchet MS" panose="020B0603020202020204" pitchFamily="34" charset="0"/>
            </a:endParaRPr>
          </a:p>
        </p:txBody>
      </p:sp>
      <p:sp>
        <p:nvSpPr>
          <p:cNvPr id="19"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t="9052" b="6867"/>
          <a:stretch/>
        </p:blipFill>
        <p:spPr>
          <a:xfrm rot="120000">
            <a:off x="4460172" y="3407803"/>
            <a:ext cx="2694666" cy="3456551"/>
          </a:xfrm>
          <a:custGeom>
            <a:avLst/>
            <a:gdLst>
              <a:gd name="connsiteX0" fmla="*/ 2136534 w 2694666"/>
              <a:gd name="connsiteY0" fmla="*/ 0 h 3456551"/>
              <a:gd name="connsiteX1" fmla="*/ 2694666 w 2694666"/>
              <a:gd name="connsiteY1" fmla="*/ 0 h 3456551"/>
              <a:gd name="connsiteX2" fmla="*/ 2694666 w 2694666"/>
              <a:gd name="connsiteY2" fmla="*/ 3456551 h 3456551"/>
              <a:gd name="connsiteX3" fmla="*/ 1957033 w 2694666"/>
              <a:gd name="connsiteY3" fmla="*/ 3456551 h 3456551"/>
              <a:gd name="connsiteX4" fmla="*/ 1856842 w 2694666"/>
              <a:gd name="connsiteY4" fmla="*/ 432620 h 3456551"/>
              <a:gd name="connsiteX5" fmla="*/ 1914577 w 2694666"/>
              <a:gd name="connsiteY5" fmla="*/ 426057 h 3456551"/>
              <a:gd name="connsiteX6" fmla="*/ 0 w 2694666"/>
              <a:gd name="connsiteY6" fmla="*/ 0 h 3456551"/>
              <a:gd name="connsiteX7" fmla="*/ 1841687 w 2694666"/>
              <a:gd name="connsiteY7" fmla="*/ 0 h 3456551"/>
              <a:gd name="connsiteX8" fmla="*/ 1142595 w 2694666"/>
              <a:gd name="connsiteY8" fmla="*/ 3456551 h 3456551"/>
              <a:gd name="connsiteX9" fmla="*/ 0 w 2694666"/>
              <a:gd name="connsiteY9" fmla="*/ 3456551 h 345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94666" h="3456551">
                <a:moveTo>
                  <a:pt x="2136534" y="0"/>
                </a:moveTo>
                <a:lnTo>
                  <a:pt x="2694666" y="0"/>
                </a:lnTo>
                <a:lnTo>
                  <a:pt x="2694666" y="3456551"/>
                </a:lnTo>
                <a:lnTo>
                  <a:pt x="1957033" y="3456551"/>
                </a:lnTo>
                <a:lnTo>
                  <a:pt x="1856842" y="432620"/>
                </a:lnTo>
                <a:lnTo>
                  <a:pt x="1914577" y="426057"/>
                </a:lnTo>
                <a:close/>
                <a:moveTo>
                  <a:pt x="0" y="0"/>
                </a:moveTo>
                <a:lnTo>
                  <a:pt x="1841687" y="0"/>
                </a:lnTo>
                <a:lnTo>
                  <a:pt x="1142595" y="3456551"/>
                </a:lnTo>
                <a:lnTo>
                  <a:pt x="0" y="3456551"/>
                </a:lnTo>
                <a:close/>
              </a:path>
            </a:pathLst>
          </a:custGeom>
        </p:spPr>
      </p:pic>
    </p:spTree>
    <p:extLst>
      <p:ext uri="{BB962C8B-B14F-4D97-AF65-F5344CB8AC3E}">
        <p14:creationId xmlns:p14="http://schemas.microsoft.com/office/powerpoint/2010/main" val="24380786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rrow two third">
    <p:spTree>
      <p:nvGrpSpPr>
        <p:cNvPr id="1" name=""/>
        <p:cNvGrpSpPr/>
        <p:nvPr/>
      </p:nvGrpSpPr>
      <p:grpSpPr>
        <a:xfrm>
          <a:off x="0" y="0"/>
          <a:ext cx="0" cy="0"/>
          <a:chOff x="0" y="0"/>
          <a:chExt cx="0" cy="0"/>
        </a:xfrm>
      </p:grpSpPr>
      <p:sp>
        <p:nvSpPr>
          <p:cNvPr id="12" name="Freeform 18"/>
          <p:cNvSpPr/>
          <p:nvPr userDrawn="1"/>
        </p:nvSpPr>
        <p:spPr bwMode="white">
          <a:xfrm>
            <a:off x="0" y="0"/>
            <a:ext cx="8446239" cy="6858000"/>
          </a:xfrm>
          <a:custGeom>
            <a:avLst/>
            <a:gdLst>
              <a:gd name="connsiteX0" fmla="*/ 0 w 8446239"/>
              <a:gd name="connsiteY0" fmla="*/ 0 h 6858000"/>
              <a:gd name="connsiteX1" fmla="*/ 7645979 w 8446239"/>
              <a:gd name="connsiteY1" fmla="*/ 0 h 6858000"/>
              <a:gd name="connsiteX2" fmla="*/ 8446239 w 8446239"/>
              <a:gd name="connsiteY2" fmla="*/ 3429000 h 6858000"/>
              <a:gd name="connsiteX3" fmla="*/ 7645979 w 8446239"/>
              <a:gd name="connsiteY3" fmla="*/ 6858000 h 6858000"/>
              <a:gd name="connsiteX4" fmla="*/ 0 w 8446239"/>
              <a:gd name="connsiteY4" fmla="*/ 6858000 h 6858000"/>
              <a:gd name="connsiteX5" fmla="*/ 0 w 8446239"/>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46239" h="6858000">
                <a:moveTo>
                  <a:pt x="0" y="0"/>
                </a:moveTo>
                <a:lnTo>
                  <a:pt x="7645979" y="0"/>
                </a:lnTo>
                <a:lnTo>
                  <a:pt x="8446239" y="3429000"/>
                </a:lnTo>
                <a:lnTo>
                  <a:pt x="7645979" y="6858000"/>
                </a:lnTo>
                <a:lnTo>
                  <a:pt x="0" y="6858000"/>
                </a:lnTo>
                <a:lnTo>
                  <a:pt x="0" y="0"/>
                </a:ln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90000"/>
              </a:lnSpc>
              <a:spcAft>
                <a:spcPts val="1000"/>
              </a:spcAft>
            </a:pPr>
            <a:endParaRPr lang="en-US" sz="1200" dirty="0">
              <a:solidFill>
                <a:schemeClr val="bg1"/>
              </a:solidFill>
              <a:latin typeface="+mn-lt"/>
              <a:sym typeface="Trebuchet MS" panose="020B0603020202020204" pitchFamily="34" charset="0"/>
            </a:endParaRPr>
          </a:p>
        </p:txBody>
      </p:sp>
      <p:sp>
        <p:nvSpPr>
          <p:cNvPr id="13" name="Date Placeholder 4"/>
          <p:cNvSpPr>
            <a:spLocks noGrp="1"/>
          </p:cNvSpPr>
          <p:nvPr>
            <p:ph type="dt" sz="half" idx="10"/>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9"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15" name="TextBox 14"/>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11" name="Title 3"/>
          <p:cNvSpPr>
            <a:spLocks noGrp="1"/>
          </p:cNvSpPr>
          <p:nvPr>
            <p:ph type="title" hasCustomPrompt="1"/>
          </p:nvPr>
        </p:nvSpPr>
        <p:spPr>
          <a:xfrm>
            <a:off x="630000" y="622800"/>
            <a:ext cx="6256800" cy="470898"/>
          </a:xfrm>
          <a:prstGeom prst="rect">
            <a:avLst/>
          </a:prstGeom>
        </p:spPr>
        <p:txBody>
          <a:bodyPr vert="horz" wrap="square" lIns="0" tIns="0" rIns="0" bIns="0" anchor="t" anchorCtr="0">
            <a:spAutoFit/>
          </a:bodyPr>
          <a:lstStyle>
            <a:lvl1pPr marL="0" indent="0" algn="l">
              <a:lnSpc>
                <a:spcPct val="90000"/>
              </a:lnSpc>
              <a:spcBef>
                <a:spcPct val="0"/>
              </a:spcBef>
              <a:spcAft>
                <a:spcPts val="0"/>
              </a:spcAft>
              <a:defRPr sz="3400" b="0" i="0" u="none" kern="1200" spc="0">
                <a:solidFill>
                  <a:schemeClr val="tx2">
                    <a:lumMod val="100000"/>
                  </a:schemeClr>
                </a:solidFill>
                <a:latin typeface="+mj-lt"/>
                <a:sym typeface="Trebuchet MS" panose="020B0603020202020204" pitchFamily="34" charset="0"/>
              </a:defRPr>
            </a:lvl1pPr>
          </a:lstStyle>
          <a:p>
            <a:pPr lvl="0"/>
            <a:r>
              <a:rPr lang="en-US" dirty="0"/>
              <a:t>Click to add title</a:t>
            </a:r>
          </a:p>
        </p:txBody>
      </p:sp>
      <p:pic>
        <p:nvPicPr>
          <p:cNvPr id="16" name="Picture 1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90339" y="3589606"/>
            <a:ext cx="1365250" cy="3382962"/>
          </a:xfrm>
          <a:custGeom>
            <a:avLst/>
            <a:gdLst>
              <a:gd name="connsiteX0" fmla="*/ 911531 w 1365250"/>
              <a:gd name="connsiteY0" fmla="*/ 0 h 3382962"/>
              <a:gd name="connsiteX1" fmla="*/ 1365250 w 1365250"/>
              <a:gd name="connsiteY1" fmla="*/ 0 h 3382962"/>
              <a:gd name="connsiteX2" fmla="*/ 1365250 w 1365250"/>
              <a:gd name="connsiteY2" fmla="*/ 3382962 h 3382962"/>
              <a:gd name="connsiteX3" fmla="*/ 107988 w 1365250"/>
              <a:gd name="connsiteY3" fmla="*/ 3382962 h 3382962"/>
              <a:gd name="connsiteX4" fmla="*/ 111422 w 1365250"/>
              <a:gd name="connsiteY4" fmla="*/ 3368118 h 3382962"/>
              <a:gd name="connsiteX5" fmla="*/ 129661 w 1365250"/>
              <a:gd name="connsiteY5" fmla="*/ 3368407 h 3382962"/>
              <a:gd name="connsiteX6" fmla="*/ 890411 w 1365250"/>
              <a:gd name="connsiteY6" fmla="*/ 0 h 3382962"/>
              <a:gd name="connsiteX7" fmla="*/ 897808 w 1365250"/>
              <a:gd name="connsiteY7" fmla="*/ 0 h 3382962"/>
              <a:gd name="connsiteX8" fmla="*/ 870584 w 1365250"/>
              <a:gd name="connsiteY8" fmla="*/ 85726 h 3382962"/>
              <a:gd name="connsiteX9" fmla="*/ 0 w 1365250"/>
              <a:gd name="connsiteY9" fmla="*/ 0 h 3382962"/>
              <a:gd name="connsiteX10" fmla="*/ 852736 w 1365250"/>
              <a:gd name="connsiteY10" fmla="*/ 0 h 3382962"/>
              <a:gd name="connsiteX11" fmla="*/ 0 w 1365250"/>
              <a:gd name="connsiteY11" fmla="*/ 1883543 h 33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65250" h="3382962">
                <a:moveTo>
                  <a:pt x="911531" y="0"/>
                </a:moveTo>
                <a:lnTo>
                  <a:pt x="1365250" y="0"/>
                </a:lnTo>
                <a:lnTo>
                  <a:pt x="1365250" y="3382962"/>
                </a:lnTo>
                <a:lnTo>
                  <a:pt x="107988" y="3382962"/>
                </a:lnTo>
                <a:lnTo>
                  <a:pt x="111422" y="3368118"/>
                </a:lnTo>
                <a:lnTo>
                  <a:pt x="129661" y="3368407"/>
                </a:lnTo>
                <a:close/>
                <a:moveTo>
                  <a:pt x="890411" y="0"/>
                </a:moveTo>
                <a:lnTo>
                  <a:pt x="897808" y="0"/>
                </a:lnTo>
                <a:lnTo>
                  <a:pt x="870584" y="85726"/>
                </a:lnTo>
                <a:close/>
                <a:moveTo>
                  <a:pt x="0" y="0"/>
                </a:moveTo>
                <a:lnTo>
                  <a:pt x="852736" y="0"/>
                </a:lnTo>
                <a:lnTo>
                  <a:pt x="0" y="1883543"/>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02801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reen arrow two third">
    <p:spTree>
      <p:nvGrpSpPr>
        <p:cNvPr id="1" name=""/>
        <p:cNvGrpSpPr/>
        <p:nvPr/>
      </p:nvGrpSpPr>
      <p:grpSpPr>
        <a:xfrm>
          <a:off x="0" y="0"/>
          <a:ext cx="0" cy="0"/>
          <a:chOff x="0" y="0"/>
          <a:chExt cx="0" cy="0"/>
        </a:xfrm>
      </p:grpSpPr>
      <p:sp>
        <p:nvSpPr>
          <p:cNvPr id="12" name="Freeform 18"/>
          <p:cNvSpPr/>
          <p:nvPr userDrawn="1"/>
        </p:nvSpPr>
        <p:spPr bwMode="white">
          <a:xfrm>
            <a:off x="0" y="0"/>
            <a:ext cx="8446239" cy="6858000"/>
          </a:xfrm>
          <a:custGeom>
            <a:avLst/>
            <a:gdLst>
              <a:gd name="connsiteX0" fmla="*/ 0 w 8446239"/>
              <a:gd name="connsiteY0" fmla="*/ 0 h 6858000"/>
              <a:gd name="connsiteX1" fmla="*/ 7645979 w 8446239"/>
              <a:gd name="connsiteY1" fmla="*/ 0 h 6858000"/>
              <a:gd name="connsiteX2" fmla="*/ 8446239 w 8446239"/>
              <a:gd name="connsiteY2" fmla="*/ 3429000 h 6858000"/>
              <a:gd name="connsiteX3" fmla="*/ 7645979 w 8446239"/>
              <a:gd name="connsiteY3" fmla="*/ 6858000 h 6858000"/>
              <a:gd name="connsiteX4" fmla="*/ 0 w 8446239"/>
              <a:gd name="connsiteY4" fmla="*/ 6858000 h 6858000"/>
              <a:gd name="connsiteX5" fmla="*/ 0 w 8446239"/>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46239" h="6858000">
                <a:moveTo>
                  <a:pt x="0" y="0"/>
                </a:moveTo>
                <a:lnTo>
                  <a:pt x="7645979" y="0"/>
                </a:lnTo>
                <a:lnTo>
                  <a:pt x="8446239" y="3429000"/>
                </a:lnTo>
                <a:lnTo>
                  <a:pt x="7645979" y="6858000"/>
                </a:lnTo>
                <a:lnTo>
                  <a:pt x="0" y="6858000"/>
                </a:lnTo>
                <a:lnTo>
                  <a:pt x="0" y="0"/>
                </a:lnTo>
                <a:close/>
              </a:path>
            </a:pathLst>
          </a:custGeom>
          <a:gradFill>
            <a:gsLst>
              <a:gs pos="0">
                <a:schemeClr val="tx2"/>
              </a:gs>
              <a:gs pos="100000">
                <a:schemeClr val="accent2"/>
              </a:gs>
            </a:gsLst>
            <a:lin ang="8100000" scaled="1"/>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90000"/>
              </a:lnSpc>
              <a:spcAft>
                <a:spcPts val="1000"/>
              </a:spcAft>
            </a:pPr>
            <a:endParaRPr lang="en-US" sz="1200" dirty="0">
              <a:solidFill>
                <a:schemeClr val="bg1"/>
              </a:solidFill>
              <a:latin typeface="+mn-lt"/>
              <a:sym typeface="Trebuchet MS" panose="020B0603020202020204" pitchFamily="34" charset="0"/>
            </a:endParaRPr>
          </a:p>
        </p:txBody>
      </p:sp>
      <p:sp>
        <p:nvSpPr>
          <p:cNvPr id="11" name="Title 3"/>
          <p:cNvSpPr>
            <a:spLocks noGrp="1"/>
          </p:cNvSpPr>
          <p:nvPr>
            <p:ph type="title" hasCustomPrompt="1"/>
          </p:nvPr>
        </p:nvSpPr>
        <p:spPr>
          <a:xfrm>
            <a:off x="630000" y="622800"/>
            <a:ext cx="6256800" cy="470898"/>
          </a:xfrm>
          <a:prstGeom prst="rect">
            <a:avLst/>
          </a:prstGeom>
        </p:spPr>
        <p:txBody>
          <a:bodyPr vert="horz" wrap="square" lIns="0" tIns="0" rIns="0" bIns="0" anchor="t" anchorCtr="0">
            <a:spAutoFit/>
          </a:bodyPr>
          <a:lstStyle>
            <a:lvl1pPr marL="0" indent="0" algn="l">
              <a:lnSpc>
                <a:spcPct val="90000"/>
              </a:lnSpc>
              <a:spcBef>
                <a:spcPct val="0"/>
              </a:spcBef>
              <a:spcAft>
                <a:spcPts val="0"/>
              </a:spcAft>
              <a:defRPr sz="3400" b="0" i="0" u="none" kern="1200" spc="0">
                <a:solidFill>
                  <a:srgbClr val="FFFFFF"/>
                </a:solidFill>
                <a:latin typeface="+mj-lt"/>
                <a:sym typeface="Trebuchet MS" panose="020B0603020202020204" pitchFamily="34" charset="0"/>
              </a:defRPr>
            </a:lvl1pPr>
          </a:lstStyle>
          <a:p>
            <a:pPr lvl="0"/>
            <a:r>
              <a:rPr lang="en-US" dirty="0"/>
              <a:t>Click to add title</a:t>
            </a:r>
          </a:p>
        </p:txBody>
      </p:sp>
      <p:sp>
        <p:nvSpPr>
          <p:cNvPr id="17"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dirty="0"/>
          </a:p>
        </p:txBody>
      </p:sp>
      <p:sp>
        <p:nvSpPr>
          <p:cNvPr id="18" name="TextBox 17"/>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50000"/>
                </a:schemeClr>
              </a:solidFill>
              <a:latin typeface="+mn-lt"/>
              <a:ea typeface="+mn-ea"/>
              <a:cs typeface="+mn-cs"/>
              <a:sym typeface="Trebuchet MS" panose="020B0603020202020204" pitchFamily="34" charset="0"/>
            </a:endParaRPr>
          </a:p>
        </p:txBody>
      </p:sp>
      <p:sp>
        <p:nvSpPr>
          <p:cNvPr id="19"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t="9052" b="6867"/>
          <a:stretch/>
        </p:blipFill>
        <p:spPr>
          <a:xfrm rot="120000">
            <a:off x="6567628" y="3407803"/>
            <a:ext cx="2694666" cy="3456551"/>
          </a:xfrm>
          <a:custGeom>
            <a:avLst/>
            <a:gdLst>
              <a:gd name="connsiteX0" fmla="*/ 2068299 w 2694666"/>
              <a:gd name="connsiteY0" fmla="*/ 0 h 3456551"/>
              <a:gd name="connsiteX1" fmla="*/ 2694666 w 2694666"/>
              <a:gd name="connsiteY1" fmla="*/ 0 h 3456551"/>
              <a:gd name="connsiteX2" fmla="*/ 2694666 w 2694666"/>
              <a:gd name="connsiteY2" fmla="*/ 3456551 h 3456551"/>
              <a:gd name="connsiteX3" fmla="*/ 1434992 w 2694666"/>
              <a:gd name="connsiteY3" fmla="*/ 3456551 h 3456551"/>
              <a:gd name="connsiteX4" fmla="*/ 0 w 2694666"/>
              <a:gd name="connsiteY4" fmla="*/ 0 h 3456551"/>
              <a:gd name="connsiteX5" fmla="*/ 1825478 w 2694666"/>
              <a:gd name="connsiteY5" fmla="*/ 0 h 3456551"/>
              <a:gd name="connsiteX6" fmla="*/ 1138791 w 2694666"/>
              <a:gd name="connsiteY6" fmla="*/ 3456551 h 3456551"/>
              <a:gd name="connsiteX7" fmla="*/ 0 w 2694666"/>
              <a:gd name="connsiteY7" fmla="*/ 3456551 h 345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4666" h="3456551">
                <a:moveTo>
                  <a:pt x="2068299" y="0"/>
                </a:moveTo>
                <a:lnTo>
                  <a:pt x="2694666" y="0"/>
                </a:lnTo>
                <a:lnTo>
                  <a:pt x="2694666" y="3456551"/>
                </a:lnTo>
                <a:lnTo>
                  <a:pt x="1434992" y="3456551"/>
                </a:lnTo>
                <a:close/>
                <a:moveTo>
                  <a:pt x="0" y="0"/>
                </a:moveTo>
                <a:lnTo>
                  <a:pt x="1825478" y="0"/>
                </a:lnTo>
                <a:lnTo>
                  <a:pt x="1138791" y="3456551"/>
                </a:lnTo>
                <a:lnTo>
                  <a:pt x="0" y="3456551"/>
                </a:lnTo>
                <a:close/>
              </a:path>
            </a:pathLst>
          </a:custGeom>
        </p:spPr>
      </p:pic>
    </p:spTree>
    <p:extLst>
      <p:ext uri="{BB962C8B-B14F-4D97-AF65-F5344CB8AC3E}">
        <p14:creationId xmlns:p14="http://schemas.microsoft.com/office/powerpoint/2010/main" val="33698657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9677400" y="6405036"/>
            <a:ext cx="1482051" cy="153888"/>
          </a:xfrm>
          <a:prstGeom prst="rect">
            <a:avLst/>
          </a:prstGeom>
        </p:spPr>
        <p:txBody>
          <a:bodyPr/>
          <a:lstStyle>
            <a:lvl1pPr>
              <a:defRPr>
                <a:latin typeface="+mn-lt"/>
                <a:sym typeface="Trebuchet MS" panose="020B0603020202020204" pitchFamily="34" charset="0"/>
              </a:defRPr>
            </a:lvl1pPr>
          </a:lstStyle>
          <a:p>
            <a:endParaRPr lang="en-US" dirty="0"/>
          </a:p>
        </p:txBody>
      </p:sp>
      <p:sp>
        <p:nvSpPr>
          <p:cNvPr id="5" name="Title 4"/>
          <p:cNvSpPr>
            <a:spLocks noGrp="1"/>
          </p:cNvSpPr>
          <p:nvPr>
            <p:ph type="title" hasCustomPrompt="1"/>
          </p:nvPr>
        </p:nvSpPr>
        <p:spPr>
          <a:xfrm>
            <a:off x="630000" y="622800"/>
            <a:ext cx="10933200" cy="470898"/>
          </a:xfrm>
          <a:prstGeom prst="rect">
            <a:avLst/>
          </a:prstGeom>
        </p:spPr>
        <p:txBody>
          <a:bodyPr vert="horz" wrap="square" lIns="0" tIns="0" rIns="0" bIns="0" anchor="t" anchorCtr="0">
            <a:spAutoFit/>
          </a:bodyPr>
          <a:lstStyle>
            <a:lvl1pPr marL="0" indent="0" algn="l">
              <a:lnSpc>
                <a:spcPct val="90000"/>
              </a:lnSpc>
              <a:spcBef>
                <a:spcPct val="0"/>
              </a:spcBef>
              <a:spcAft>
                <a:spcPts val="0"/>
              </a:spcAft>
              <a:defRPr sz="3400" b="0" i="0" u="none" kern="1200" spc="0">
                <a:solidFill>
                  <a:schemeClr val="tx2">
                    <a:lumMod val="100000"/>
                  </a:schemeClr>
                </a:solidFill>
                <a:latin typeface="+mj-lt"/>
                <a:sym typeface="Trebuchet MS" panose="020B0603020202020204" pitchFamily="34" charset="0"/>
              </a:defRPr>
            </a:lvl1pPr>
          </a:lstStyle>
          <a:p>
            <a:pPr lvl="0"/>
            <a:r>
              <a:rPr lang="en-US" dirty="0"/>
              <a:t>Click to add title</a:t>
            </a:r>
          </a:p>
        </p:txBody>
      </p:sp>
    </p:spTree>
    <p:extLst>
      <p:ext uri="{BB962C8B-B14F-4D97-AF65-F5344CB8AC3E}">
        <p14:creationId xmlns:p14="http://schemas.microsoft.com/office/powerpoint/2010/main" val="16573120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ig statement green">
    <p:spTree>
      <p:nvGrpSpPr>
        <p:cNvPr id="1" name=""/>
        <p:cNvGrpSpPr/>
        <p:nvPr/>
      </p:nvGrpSpPr>
      <p:grpSpPr>
        <a:xfrm>
          <a:off x="0" y="0"/>
          <a:ext cx="0" cy="0"/>
          <a:chOff x="0" y="0"/>
          <a:chExt cx="0" cy="0"/>
        </a:xfrm>
      </p:grpSpPr>
      <p:sp>
        <p:nvSpPr>
          <p:cNvPr id="3" name="TextBox 2"/>
          <p:cNvSpPr txBox="1"/>
          <p:nvPr/>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4" name="Date Placeholder 3"/>
          <p:cNvSpPr>
            <a:spLocks noGrp="1"/>
          </p:cNvSpPr>
          <p:nvPr>
            <p:ph type="dt" sz="half" idx="10"/>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9"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8" name="Title 1"/>
          <p:cNvSpPr>
            <a:spLocks noGrp="1"/>
          </p:cNvSpPr>
          <p:nvPr>
            <p:ph type="title" hasCustomPrompt="1"/>
          </p:nvPr>
        </p:nvSpPr>
        <p:spPr>
          <a:xfrm>
            <a:off x="630000" y="3826333"/>
            <a:ext cx="10933200" cy="1606550"/>
          </a:xfrm>
        </p:spPr>
        <p:txBody>
          <a:bodyPr anchor="b">
            <a:noAutofit/>
          </a:bodyPr>
          <a:lstStyle>
            <a:lvl1pPr marL="0" algn="l" defTabSz="914400" rtl="0" eaLnBrk="1" fontAlgn="auto" latinLnBrk="0" hangingPunct="1">
              <a:lnSpc>
                <a:spcPts val="6000"/>
              </a:lnSpc>
              <a:spcBef>
                <a:spcPts val="0"/>
              </a:spcBef>
              <a:spcAft>
                <a:spcPts val="0"/>
              </a:spcAft>
              <a:defRPr lang="en-US" sz="5400" kern="1200" baseline="0" dirty="0">
                <a:solidFill>
                  <a:schemeClr val="bg1"/>
                </a:solidFill>
                <a:latin typeface="+mj-lt"/>
                <a:ea typeface="+mn-ea"/>
                <a:cs typeface="Arial" panose="020B0604020202020204" pitchFamily="34" charset="0"/>
                <a:sym typeface="Trebuchet MS" panose="020B0603020202020204" pitchFamily="34" charset="0"/>
              </a:defRPr>
            </a:lvl1pPr>
          </a:lstStyle>
          <a:p>
            <a:r>
              <a:rPr lang="en-US" dirty="0"/>
              <a:t>Click to add big statement text</a:t>
            </a:r>
          </a:p>
        </p:txBody>
      </p:sp>
    </p:spTree>
    <p:extLst>
      <p:ext uri="{BB962C8B-B14F-4D97-AF65-F5344CB8AC3E}">
        <p14:creationId xmlns:p14="http://schemas.microsoft.com/office/powerpoint/2010/main" val="2705580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ig statement icon">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9677400" y="6405036"/>
            <a:ext cx="1482051" cy="153888"/>
          </a:xfrm>
          <a:prstGeom prst="rect">
            <a:avLst/>
          </a:prstGeom>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9"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
        <p:nvSpPr>
          <p:cNvPr id="6" name="Rectangle 5"/>
          <p:cNvSpPr/>
          <p:nvPr userDrawn="1"/>
        </p:nvSpPr>
        <p:spPr bwMode="white">
          <a:xfrm>
            <a:off x="630000" y="625475"/>
            <a:ext cx="932688" cy="932688"/>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200" dirty="0">
              <a:solidFill>
                <a:schemeClr val="bg1"/>
              </a:solidFill>
              <a:latin typeface="+mn-lt"/>
              <a:sym typeface="Trebuchet MS" panose="020B0603020202020204" pitchFamily="34" charset="0"/>
            </a:endParaRPr>
          </a:p>
        </p:txBody>
      </p:sp>
      <p:sp>
        <p:nvSpPr>
          <p:cNvPr id="7" name="Title 1"/>
          <p:cNvSpPr>
            <a:spLocks noGrp="1"/>
          </p:cNvSpPr>
          <p:nvPr>
            <p:ph type="title" hasCustomPrompt="1"/>
          </p:nvPr>
        </p:nvSpPr>
        <p:spPr>
          <a:xfrm>
            <a:off x="630000" y="3826333"/>
            <a:ext cx="10933200" cy="1606550"/>
          </a:xfrm>
          <a:prstGeom prst="rect">
            <a:avLst/>
          </a:prstGeom>
        </p:spPr>
        <p:txBody>
          <a:bodyPr anchor="b">
            <a:noAutofit/>
          </a:bodyPr>
          <a:lstStyle>
            <a:lvl1pPr marL="0" algn="l" defTabSz="914400" rtl="0" eaLnBrk="1" fontAlgn="auto" latinLnBrk="0" hangingPunct="1">
              <a:lnSpc>
                <a:spcPts val="6000"/>
              </a:lnSpc>
              <a:spcBef>
                <a:spcPts val="0"/>
              </a:spcBef>
              <a:spcAft>
                <a:spcPts val="0"/>
              </a:spcAft>
              <a:defRPr lang="en-US" sz="5400" kern="1200" baseline="0" dirty="0">
                <a:solidFill>
                  <a:schemeClr val="accent4"/>
                </a:solidFill>
                <a:latin typeface="+mj-lt"/>
                <a:ea typeface="+mn-ea"/>
                <a:cs typeface="Arial" panose="020B0604020202020204" pitchFamily="34" charset="0"/>
                <a:sym typeface="Trebuchet MS" panose="020B0603020202020204" pitchFamily="34" charset="0"/>
              </a:defRPr>
            </a:lvl1pPr>
          </a:lstStyle>
          <a:p>
            <a:r>
              <a:rPr lang="en-US" dirty="0"/>
              <a:t>Click to add big statement text</a:t>
            </a:r>
          </a:p>
        </p:txBody>
      </p:sp>
    </p:spTree>
    <p:extLst>
      <p:ext uri="{BB962C8B-B14F-4D97-AF65-F5344CB8AC3E}">
        <p14:creationId xmlns:p14="http://schemas.microsoft.com/office/powerpoint/2010/main" val="33796626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8426197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17" name="think-cell Slide" r:id="rId4" imgW="324" imgH="324" progId="TCLayout.ActiveDocument.1">
                  <p:embed/>
                </p:oleObj>
              </mc:Choice>
              <mc:Fallback>
                <p:oleObj name="think-cell Slide" r:id="rId4" imgW="324" imgH="324"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6" name="TextBox 5"/>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pic>
        <p:nvPicPr>
          <p:cNvPr id="7" name="Picture 6"/>
          <p:cNvPicPr>
            <a:picLocks noChangeAspect="1"/>
          </p:cNvPicPr>
          <p:nvPr userDrawn="1"/>
        </p:nvPicPr>
        <p:blipFill rotWithShape="1">
          <a:blip r:embed="rId6">
            <a:extLst>
              <a:ext uri="{28A0092B-C50C-407E-A947-70E740481C1C}">
                <a14:useLocalDpi xmlns:a14="http://schemas.microsoft.com/office/drawing/2010/main" val="0"/>
              </a:ext>
            </a:extLst>
          </a:blip>
          <a:srcRect r="3634" b="1258"/>
          <a:stretch/>
        </p:blipFill>
        <p:spPr>
          <a:xfrm rot="16200000" flipH="1">
            <a:off x="6797461" y="101443"/>
            <a:ext cx="769257" cy="10019821"/>
          </a:xfrm>
          <a:custGeom>
            <a:avLst/>
            <a:gdLst>
              <a:gd name="connsiteX0" fmla="*/ 0 w 769257"/>
              <a:gd name="connsiteY0" fmla="*/ 0 h 10019821"/>
              <a:gd name="connsiteX1" fmla="*/ 0 w 769257"/>
              <a:gd name="connsiteY1" fmla="*/ 4631160 h 10019821"/>
              <a:gd name="connsiteX2" fmla="*/ 216750 w 769257"/>
              <a:gd name="connsiteY2" fmla="*/ 999646 h 10019821"/>
              <a:gd name="connsiteX3" fmla="*/ 197800 w 769257"/>
              <a:gd name="connsiteY3" fmla="*/ 10019821 h 10019821"/>
              <a:gd name="connsiteX4" fmla="*/ 769257 w 769257"/>
              <a:gd name="connsiteY4" fmla="*/ 10019821 h 10019821"/>
              <a:gd name="connsiteX5" fmla="*/ 769257 w 769257"/>
              <a:gd name="connsiteY5" fmla="*/ 0 h 10019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9257" h="10019821">
                <a:moveTo>
                  <a:pt x="0" y="0"/>
                </a:moveTo>
                <a:lnTo>
                  <a:pt x="0" y="4631160"/>
                </a:lnTo>
                <a:lnTo>
                  <a:pt x="216750" y="999646"/>
                </a:lnTo>
                <a:lnTo>
                  <a:pt x="197800" y="10019821"/>
                </a:lnTo>
                <a:lnTo>
                  <a:pt x="769257" y="10019821"/>
                </a:lnTo>
                <a:lnTo>
                  <a:pt x="769257" y="0"/>
                </a:lnTo>
                <a:close/>
              </a:path>
            </a:pathLst>
          </a:custGeom>
        </p:spPr>
      </p:pic>
      <p:sp>
        <p:nvSpPr>
          <p:cNvPr id="59" name="Freeform 58"/>
          <p:cNvSpPr>
            <a:spLocks/>
          </p:cNvSpPr>
          <p:nvPr/>
        </p:nvSpPr>
        <p:spPr bwMode="white">
          <a:xfrm flipH="1">
            <a:off x="0" y="0"/>
            <a:ext cx="12192000" cy="5867335"/>
          </a:xfrm>
          <a:custGeom>
            <a:avLst/>
            <a:gdLst>
              <a:gd name="connsiteX0" fmla="*/ 12192000 w 12192000"/>
              <a:gd name="connsiteY0" fmla="*/ 0 h 5867335"/>
              <a:gd name="connsiteX1" fmla="*/ 0 w 12192000"/>
              <a:gd name="connsiteY1" fmla="*/ 0 h 5867335"/>
              <a:gd name="connsiteX2" fmla="*/ 0 w 12192000"/>
              <a:gd name="connsiteY2" fmla="*/ 4945992 h 5867335"/>
              <a:gd name="connsiteX3" fmla="*/ 9041587 w 12192000"/>
              <a:gd name="connsiteY3" fmla="*/ 4945992 h 5867335"/>
              <a:gd name="connsiteX4" fmla="*/ 9974275 w 12192000"/>
              <a:gd name="connsiteY4" fmla="*/ 5867335 h 5867335"/>
              <a:gd name="connsiteX5" fmla="*/ 9974275 w 12192000"/>
              <a:gd name="connsiteY5" fmla="*/ 4945992 h 5867335"/>
              <a:gd name="connsiteX6" fmla="*/ 12192000 w 12192000"/>
              <a:gd name="connsiteY6" fmla="*/ 4945992 h 5867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5867335">
                <a:moveTo>
                  <a:pt x="12192000" y="0"/>
                </a:moveTo>
                <a:lnTo>
                  <a:pt x="0" y="0"/>
                </a:lnTo>
                <a:lnTo>
                  <a:pt x="0" y="4945992"/>
                </a:lnTo>
                <a:lnTo>
                  <a:pt x="9041587" y="4945992"/>
                </a:lnTo>
                <a:lnTo>
                  <a:pt x="9974275" y="5867335"/>
                </a:lnTo>
                <a:lnTo>
                  <a:pt x="9974275" y="4945992"/>
                </a:lnTo>
                <a:lnTo>
                  <a:pt x="12192000" y="4945992"/>
                </a:lnTo>
                <a:close/>
              </a:path>
            </a:pathLst>
          </a:custGeom>
          <a:solidFill>
            <a:schemeClr val="tx2"/>
          </a:solidFill>
          <a:ln>
            <a:noFill/>
          </a:ln>
          <a:effectLst/>
        </p:spPr>
        <p:txBody>
          <a:bodyPr vert="horz" wrap="square" lIns="91440" tIns="45720" rIns="91440" bIns="45720" numCol="1" anchor="t" anchorCtr="0" compatLnSpc="1">
            <a:prstTxWarp prst="textNoShape">
              <a:avLst/>
            </a:prstTxWarp>
            <a:noAutofit/>
          </a:bodyPr>
          <a:lstStyle/>
          <a:p>
            <a:endParaRPr lang="en-US" dirty="0">
              <a:latin typeface="+mn-lt"/>
              <a:sym typeface="Trebuchet MS" panose="020B0603020202020204" pitchFamily="34" charset="0"/>
            </a:endParaRPr>
          </a:p>
        </p:txBody>
      </p:sp>
    </p:spTree>
    <p:extLst>
      <p:ext uri="{BB962C8B-B14F-4D97-AF65-F5344CB8AC3E}">
        <p14:creationId xmlns:p14="http://schemas.microsoft.com/office/powerpoint/2010/main" val="12021792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pecial gray">
    <p:spTree>
      <p:nvGrpSpPr>
        <p:cNvPr id="1" name=""/>
        <p:cNvGrpSpPr/>
        <p:nvPr/>
      </p:nvGrpSpPr>
      <p:grpSpPr>
        <a:xfrm>
          <a:off x="0" y="0"/>
          <a:ext cx="0" cy="0"/>
          <a:chOff x="0" y="0"/>
          <a:chExt cx="0" cy="0"/>
        </a:xfrm>
      </p:grpSpPr>
      <p:sp>
        <p:nvSpPr>
          <p:cNvPr id="5" name="TextBox 4"/>
          <p:cNvSpPr txBox="1"/>
          <p:nvPr userDrawn="1"/>
        </p:nvSpPr>
        <p:spPr bwMode="white">
          <a:xfrm>
            <a:off x="11167872" y="6404400"/>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2" name="Date Placeholder 1"/>
          <p:cNvSpPr>
            <a:spLocks noGrp="1"/>
          </p:cNvSpPr>
          <p:nvPr>
            <p:ph type="dt" sz="half" idx="14"/>
          </p:nvPr>
        </p:nvSpPr>
        <p:spPr bwMode="white">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11"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4" name="Title 3"/>
          <p:cNvSpPr>
            <a:spLocks noGrp="1"/>
          </p:cNvSpPr>
          <p:nvPr>
            <p:ph type="title" hasCustomPrompt="1"/>
          </p:nvPr>
        </p:nvSpPr>
        <p:spPr>
          <a:xfrm>
            <a:off x="630000" y="622800"/>
            <a:ext cx="10933200" cy="470898"/>
          </a:xfrm>
        </p:spPr>
        <p:txBody>
          <a:bodyPr/>
          <a:lstStyle>
            <a:lvl1pPr>
              <a:defRPr sz="3400">
                <a:solidFill>
                  <a:schemeClr val="bg1"/>
                </a:solidFill>
                <a:latin typeface="+mj-lt"/>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18300739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2"/>
          </p:nvPr>
        </p:nvSpPr>
        <p:spPr>
          <a:xfrm>
            <a:off x="9677400" y="6405036"/>
            <a:ext cx="1482051" cy="153888"/>
          </a:xfrm>
          <a:prstGeom prst="rect">
            <a:avLst/>
          </a:prstGeom>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7"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Tree>
    <p:extLst>
      <p:ext uri="{BB962C8B-B14F-4D97-AF65-F5344CB8AC3E}">
        <p14:creationId xmlns:p14="http://schemas.microsoft.com/office/powerpoint/2010/main" val="30142520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green">
    <p:spTree>
      <p:nvGrpSpPr>
        <p:cNvPr id="1" name=""/>
        <p:cNvGrpSpPr/>
        <p:nvPr/>
      </p:nvGrpSpPr>
      <p:grpSpPr>
        <a:xfrm>
          <a:off x="0" y="0"/>
          <a:ext cx="0" cy="0"/>
          <a:chOff x="0" y="0"/>
          <a:chExt cx="0" cy="0"/>
        </a:xfrm>
      </p:grpSpPr>
      <p:sp>
        <p:nvSpPr>
          <p:cNvPr id="7" name="TextBox 6"/>
          <p:cNvSpPr txBox="1"/>
          <p:nvPr userDrawn="1"/>
        </p:nvSpPr>
        <p:spPr bwMode="white">
          <a:xfrm>
            <a:off x="11167872" y="6404400"/>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2" name="Date Placeholder 1"/>
          <p:cNvSpPr>
            <a:spLocks noGrp="1"/>
          </p:cNvSpPr>
          <p:nvPr>
            <p:ph type="dt" sz="half" idx="12"/>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9"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Tree>
    <p:extLst>
      <p:ext uri="{BB962C8B-B14F-4D97-AF65-F5344CB8AC3E}">
        <p14:creationId xmlns:p14="http://schemas.microsoft.com/office/powerpoint/2010/main" val="29023109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Disclaimer">
    <p:spTree>
      <p:nvGrpSpPr>
        <p:cNvPr id="1" name=""/>
        <p:cNvGrpSpPr/>
        <p:nvPr/>
      </p:nvGrpSpPr>
      <p:grpSpPr>
        <a:xfrm>
          <a:off x="0" y="0"/>
          <a:ext cx="0" cy="0"/>
          <a:chOff x="0" y="0"/>
          <a:chExt cx="0" cy="0"/>
        </a:xfrm>
      </p:grpSpPr>
      <p:sp>
        <p:nvSpPr>
          <p:cNvPr id="6" name="Rectangle 5"/>
          <p:cNvSpPr/>
          <p:nvPr/>
        </p:nvSpPr>
        <p:spPr>
          <a:xfrm>
            <a:off x="5021826" y="1664256"/>
            <a:ext cx="6209072" cy="3323987"/>
          </a:xfrm>
          <a:prstGeom prst="rect">
            <a:avLst/>
          </a:prstGeom>
        </p:spPr>
        <p:txBody>
          <a:bodyPr wrap="square" lIns="0" tIns="0" rIns="0" bIns="0" anchor="ctr">
            <a:spAutoFit/>
          </a:bodyPr>
          <a:lstStyle/>
          <a:p>
            <a:pPr indent="0">
              <a:lnSpc>
                <a:spcPct val="100000"/>
              </a:lnSpc>
            </a:pPr>
            <a:r>
              <a:rPr lang="en-US" sz="900" b="0" dirty="0">
                <a:latin typeface="+mn-lt"/>
                <a:sym typeface="Trebuchet MS" panose="020B0603020202020204" pitchFamily="34" charset="0"/>
              </a:rPr>
              <a:t>The services and materials provided by Boston Consulting Group (BCG) are subject to BCG's Standard Terms </a:t>
            </a:r>
            <a:br>
              <a:rPr lang="en-US" sz="900" b="0" dirty="0">
                <a:latin typeface="+mn-lt"/>
                <a:sym typeface="Trebuchet MS" panose="020B0603020202020204" pitchFamily="34" charset="0"/>
              </a:rPr>
            </a:br>
            <a:r>
              <a:rPr lang="en-US" sz="900" b="0" dirty="0">
                <a:latin typeface="+mn-lt"/>
                <a:sym typeface="Trebuchet MS" panose="020B0603020202020204" pitchFamily="34" charset="0"/>
              </a:rPr>
              <a:t>(a copy of which is available upon request) or such other agreement as may have been previously executed by BCG. BCG does not provide legal, accounting, or tax advice. The Client is responsible for obtaining independent advice concerning these matters. This advice may affect the guidance given by BCG. Further, BCG has made no undertaking </a:t>
            </a:r>
            <a:br>
              <a:rPr lang="en-US" sz="900" b="0" dirty="0">
                <a:latin typeface="+mn-lt"/>
                <a:sym typeface="Trebuchet MS" panose="020B0603020202020204" pitchFamily="34" charset="0"/>
              </a:rPr>
            </a:br>
            <a:r>
              <a:rPr lang="en-US" sz="900" b="0" dirty="0">
                <a:latin typeface="+mn-lt"/>
                <a:sym typeface="Trebuchet MS" panose="020B0603020202020204" pitchFamily="34" charset="0"/>
              </a:rPr>
              <a:t>to update these materials after the date hereof, notwithstanding that such information may become outdated </a:t>
            </a:r>
            <a:br>
              <a:rPr lang="en-US" sz="900" b="0" dirty="0">
                <a:latin typeface="+mn-lt"/>
                <a:sym typeface="Trebuchet MS" panose="020B0603020202020204" pitchFamily="34" charset="0"/>
              </a:rPr>
            </a:br>
            <a:r>
              <a:rPr lang="en-US" sz="900" b="0" dirty="0">
                <a:latin typeface="+mn-lt"/>
                <a:sym typeface="Trebuchet MS" panose="020B0603020202020204" pitchFamily="34" charset="0"/>
              </a:rPr>
              <a:t>or inaccurate.</a:t>
            </a:r>
          </a:p>
          <a:p>
            <a:pPr indent="0">
              <a:lnSpc>
                <a:spcPct val="100000"/>
              </a:lnSpc>
            </a:pPr>
            <a:r>
              <a:rPr lang="en-US" sz="900" b="0" dirty="0">
                <a:latin typeface="+mn-lt"/>
                <a:sym typeface="Trebuchet MS" panose="020B0603020202020204" pitchFamily="34" charset="0"/>
              </a:rPr>
              <a:t> </a:t>
            </a:r>
          </a:p>
          <a:p>
            <a:pPr indent="0">
              <a:lnSpc>
                <a:spcPct val="100000"/>
              </a:lnSpc>
            </a:pPr>
            <a:r>
              <a:rPr lang="en-US" sz="900" b="0" dirty="0">
                <a:latin typeface="+mn-lt"/>
                <a:sym typeface="Trebuchet MS" panose="020B0603020202020204" pitchFamily="34" charset="0"/>
              </a:rPr>
              <a:t>The materials contained in this presentation are designed for the sole use by the board of directors or senior management of the Client and solely for the limited purposes described in the presentation. The materials shall not be copied or given to any person or entity other than the Client (“Third Party”) without the prior written consent of BCG. These materials serve only as the focus for discussion; they are incomplete without the accompanying oral commentary and may not be relied on as a stand-alone document. Further, Third Parties may not, and it is unreasonable for any Third Party to, rely on these materials for any purpose whatsoever. To the fullest extent permitted by law (and except to the extent otherwise agreed in a signed writing by BCG), BCG shall have no liability whatsoever to any Third Party, and any Third Party hereby waives any rights and claims it may have at any time against BCG with regard to the services, this presentation, or other materials, including the accuracy or completeness thereof. Receipt and review of this document shall be deemed agreement with and consideration for the foregoing.</a:t>
            </a:r>
          </a:p>
          <a:p>
            <a:pPr indent="0">
              <a:lnSpc>
                <a:spcPct val="100000"/>
              </a:lnSpc>
            </a:pPr>
            <a:endParaRPr lang="en-US" sz="900" b="0" dirty="0">
              <a:latin typeface="+mn-lt"/>
              <a:sym typeface="Trebuchet MS" panose="020B0603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a:latin typeface="+mn-lt"/>
                <a:sym typeface="Trebuchet MS" panose="020B0603020202020204" pitchFamily="34" charset="0"/>
              </a:rPr>
              <a:t>BCG does not provide fairness opinions or valuations of market transactions, and these materials should not be relied on or construed as such. Further, the financial evaluations, projected market and financial information, and conclusions contained in these materials are based upon standard valuation methodologies, are not definitive forecasts, and are not guaranteed by BCG. BCG has used public and/or confidential data and assumptions provided to BCG by the Client. BCG has not independently verified the data and assumptions used in these analyses. Changes in the underlying data or operating assumptions will clearly impact the analyses and conclusions.</a:t>
            </a:r>
          </a:p>
        </p:txBody>
      </p:sp>
      <p:sp>
        <p:nvSpPr>
          <p:cNvPr id="7" name="Title 6"/>
          <p:cNvSpPr txBox="1">
            <a:spLocks/>
          </p:cNvSpPr>
          <p:nvPr/>
        </p:nvSpPr>
        <p:spPr>
          <a:xfrm>
            <a:off x="639044" y="2973076"/>
            <a:ext cx="3199529" cy="706347"/>
          </a:xfrm>
          <a:prstGeom prst="rect">
            <a:avLst/>
          </a:prstGeom>
        </p:spPr>
        <p:txBody>
          <a:bodyPr vert="horz" wrap="square" lIns="0" tIns="0" rIns="0" bIns="0" rtlCol="0" anchor="ctr">
            <a:spAutoFit/>
          </a:bodyPr>
          <a:lstStyle>
            <a:lvl1pPr algn="l" defTabSz="914400" rtl="0" eaLnBrk="1" latinLnBrk="0" hangingPunct="1">
              <a:lnSpc>
                <a:spcPct val="90000"/>
              </a:lnSpc>
              <a:spcBef>
                <a:spcPct val="0"/>
              </a:spcBef>
              <a:buNone/>
              <a:defRPr sz="2400" kern="1200">
                <a:solidFill>
                  <a:schemeClr val="tx2"/>
                </a:solidFill>
                <a:latin typeface="+mj-lt"/>
                <a:ea typeface="+mj-ea"/>
                <a:cs typeface="+mj-cs"/>
              </a:defRPr>
            </a:lvl1pPr>
          </a:lstStyle>
          <a:p>
            <a:r>
              <a:rPr lang="en-US" sz="5100" dirty="0">
                <a:gradFill>
                  <a:gsLst>
                    <a:gs pos="100000">
                      <a:schemeClr val="tx2"/>
                    </a:gs>
                    <a:gs pos="2000">
                      <a:schemeClr val="accent2"/>
                    </a:gs>
                  </a:gsLst>
                  <a:lin ang="2700000" scaled="0"/>
                </a:gradFill>
                <a:latin typeface="+mn-lt"/>
                <a:sym typeface="Trebuchet MS" panose="020B0603020202020204" pitchFamily="34" charset="0"/>
              </a:rPr>
              <a:t>Disclaimer</a:t>
            </a:r>
          </a:p>
        </p:txBody>
      </p:sp>
      <p:cxnSp>
        <p:nvCxnSpPr>
          <p:cNvPr id="9" name="Straight Connector 8"/>
          <p:cNvCxnSpPr/>
          <p:nvPr/>
        </p:nvCxnSpPr>
        <p:spPr>
          <a:xfrm>
            <a:off x="4367898" y="1630185"/>
            <a:ext cx="0" cy="3392129"/>
          </a:xfrm>
          <a:prstGeom prst="line">
            <a:avLst/>
          </a:prstGeom>
          <a:ln w="9525">
            <a:solidFill>
              <a:schemeClr val="tx2"/>
            </a:solidFill>
            <a:miter lim="800000"/>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a:xfrm>
            <a:off x="9677400" y="6405036"/>
            <a:ext cx="1482051" cy="153888"/>
          </a:xfrm>
          <a:prstGeom prst="rect">
            <a:avLst/>
          </a:prstGeom>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10"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Tree>
    <p:extLst>
      <p:ext uri="{BB962C8B-B14F-4D97-AF65-F5344CB8AC3E}">
        <p14:creationId xmlns:p14="http://schemas.microsoft.com/office/powerpoint/2010/main" val="8249069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En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73536932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41" name="think-cell Slide" r:id="rId6" imgW="384" imgH="384" progId="TCLayout.ActiveDocument.1">
                  <p:embed/>
                </p:oleObj>
              </mc:Choice>
              <mc:Fallback>
                <p:oleObj name="think-cell Slide" r:id="rId6" imgW="384" imgH="384" progId="TCLayout.ActiveDocument.1">
                  <p:embed/>
                  <p:pic>
                    <p:nvPicPr>
                      <p:cNvPr id="2" name="Object 1" hidden="1"/>
                      <p:cNvPicPr/>
                      <p:nvPr/>
                    </p:nvPicPr>
                    <p:blipFill>
                      <a:blip r:embed="rId7"/>
                      <a:stretch>
                        <a:fillRect/>
                      </a:stretch>
                    </p:blipFill>
                    <p:spPr>
                      <a:xfrm>
                        <a:off x="1588" y="1588"/>
                        <a:ext cx="1587" cy="1587"/>
                      </a:xfrm>
                      <a:prstGeom prst="rect">
                        <a:avLst/>
                      </a:prstGeom>
                    </p:spPr>
                  </p:pic>
                </p:oleObj>
              </mc:Fallback>
            </mc:AlternateContent>
          </a:graphicData>
        </a:graphic>
      </p:graphicFrame>
      <p:pic>
        <p:nvPicPr>
          <p:cNvPr id="9" name="TitleAndEndImages"/>
          <p:cNvPicPr>
            <a:picLocks noChangeAspect="1"/>
          </p:cNvPicPr>
          <p:nvPr userDrawn="1">
            <p:custDataLst>
              <p:tags r:id="rId3"/>
            </p:custDataLst>
          </p:nvPr>
        </p:nvPicPr>
        <p:blipFill>
          <a:blip r:embed="rId8">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8" name="Rectangle 7"/>
          <p:cNvSpPr/>
          <p:nvPr userDrawn="1"/>
        </p:nvSpPr>
        <p:spPr bwMode="black">
          <a:xfrm>
            <a:off x="630936" y="626200"/>
            <a:ext cx="8125200" cy="5529600"/>
          </a:xfrm>
          <a:prstGeom prst="rect">
            <a:avLst/>
          </a:prstGeom>
          <a:gradFill flip="none" rotWithShape="1">
            <a:gsLst>
              <a:gs pos="0">
                <a:schemeClr val="accent1">
                  <a:alpha val="90000"/>
                </a:schemeClr>
              </a:gs>
              <a:gs pos="100000">
                <a:schemeClr val="tx2">
                  <a:alpha val="90000"/>
                </a:schemeClr>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lnSpc>
                <a:spcPct val="95000"/>
              </a:lnSpc>
            </a:pPr>
            <a:endParaRPr lang="en-US" sz="2000" dirty="0">
              <a:solidFill>
                <a:prstClr val="white"/>
              </a:solidFill>
              <a:latin typeface="+mn-lt"/>
              <a:sym typeface="Trebuchet MS" panose="020B0603020202020204" pitchFamily="34" charset="0"/>
            </a:endParaRPr>
          </a:p>
        </p:txBody>
      </p:sp>
      <p:sp>
        <p:nvSpPr>
          <p:cNvPr id="15" name="TextBox 14"/>
          <p:cNvSpPr txBox="1"/>
          <p:nvPr/>
        </p:nvSpPr>
        <p:spPr bwMode="white">
          <a:xfrm>
            <a:off x="924979" y="5715178"/>
            <a:ext cx="840801" cy="170110"/>
          </a:xfrm>
          <a:prstGeom prst="rect">
            <a:avLst/>
          </a:prstGeom>
          <a:noFill/>
        </p:spPr>
        <p:txBody>
          <a:bodyPr wrap="none" lIns="0" tIns="0" rIns="0" bIns="0" rtlCol="0" anchor="b">
            <a:noAutofit/>
          </a:bodyPr>
          <a:lstStyle/>
          <a:p>
            <a:pPr>
              <a:lnSpc>
                <a:spcPct val="90000"/>
              </a:lnSpc>
              <a:spcAft>
                <a:spcPts val="600"/>
              </a:spcAft>
            </a:pPr>
            <a:r>
              <a:rPr lang="en-US" sz="1200" dirty="0">
                <a:solidFill>
                  <a:schemeClr val="bg1"/>
                </a:solidFill>
                <a:latin typeface="+mn-lt"/>
                <a:sym typeface="Trebuchet MS" panose="020B0603020202020204" pitchFamily="34" charset="0"/>
              </a:rPr>
              <a:t>bcg.com</a:t>
            </a:r>
          </a:p>
        </p:txBody>
      </p:sp>
      <p:sp>
        <p:nvSpPr>
          <p:cNvPr id="7" name="Freeform 6"/>
          <p:cNvSpPr>
            <a:spLocks noChangeAspect="1"/>
          </p:cNvSpPr>
          <p:nvPr userDrawn="1">
            <p:custDataLst>
              <p:tags r:id="rId4"/>
            </p:custDataLst>
          </p:nvPr>
        </p:nvSpPr>
        <p:spPr bwMode="auto">
          <a:xfrm>
            <a:off x="2676858" y="2969513"/>
            <a:ext cx="4033357" cy="842974"/>
          </a:xfrm>
          <a:custGeom>
            <a:avLst/>
            <a:gdLst>
              <a:gd name="connsiteX0" fmla="*/ 8982072 w 11499847"/>
              <a:gd name="connsiteY0" fmla="*/ 1919288 h 2403475"/>
              <a:gd name="connsiteX1" fmla="*/ 8982072 w 11499847"/>
              <a:gd name="connsiteY1" fmla="*/ 2105026 h 2403475"/>
              <a:gd name="connsiteX2" fmla="*/ 9098233 w 11499847"/>
              <a:gd name="connsiteY2" fmla="*/ 2105026 h 2403475"/>
              <a:gd name="connsiteX3" fmla="*/ 9164880 w 11499847"/>
              <a:gd name="connsiteY3" fmla="*/ 2080233 h 2403475"/>
              <a:gd name="connsiteX4" fmla="*/ 9191622 w 11499847"/>
              <a:gd name="connsiteY4" fmla="*/ 2011737 h 2403475"/>
              <a:gd name="connsiteX5" fmla="*/ 9164880 w 11499847"/>
              <a:gd name="connsiteY5" fmla="*/ 1944501 h 2403475"/>
              <a:gd name="connsiteX6" fmla="*/ 9098233 w 11499847"/>
              <a:gd name="connsiteY6" fmla="*/ 1919288 h 2403475"/>
              <a:gd name="connsiteX7" fmla="*/ 8982072 w 11499847"/>
              <a:gd name="connsiteY7" fmla="*/ 1919288 h 2403475"/>
              <a:gd name="connsiteX8" fmla="*/ 7280272 w 11499847"/>
              <a:gd name="connsiteY8" fmla="*/ 1919288 h 2403475"/>
              <a:gd name="connsiteX9" fmla="*/ 7280272 w 11499847"/>
              <a:gd name="connsiteY9" fmla="*/ 2097088 h 2403475"/>
              <a:gd name="connsiteX10" fmla="*/ 7404503 w 11499847"/>
              <a:gd name="connsiteY10" fmla="*/ 2097088 h 2403475"/>
              <a:gd name="connsiteX11" fmla="*/ 7469027 w 11499847"/>
              <a:gd name="connsiteY11" fmla="*/ 2073423 h 2403475"/>
              <a:gd name="connsiteX12" fmla="*/ 7494585 w 11499847"/>
              <a:gd name="connsiteY12" fmla="*/ 2008502 h 2403475"/>
              <a:gd name="connsiteX13" fmla="*/ 7469027 w 11499847"/>
              <a:gd name="connsiteY13" fmla="*/ 1943581 h 2403475"/>
              <a:gd name="connsiteX14" fmla="*/ 7404503 w 11499847"/>
              <a:gd name="connsiteY14" fmla="*/ 1919288 h 2403475"/>
              <a:gd name="connsiteX15" fmla="*/ 7280272 w 11499847"/>
              <a:gd name="connsiteY15" fmla="*/ 1919288 h 2403475"/>
              <a:gd name="connsiteX16" fmla="*/ 7945015 w 11499847"/>
              <a:gd name="connsiteY16" fmla="*/ 1909763 h 2403475"/>
              <a:gd name="connsiteX17" fmla="*/ 7813574 w 11499847"/>
              <a:gd name="connsiteY17" fmla="*/ 1965330 h 2403475"/>
              <a:gd name="connsiteX18" fmla="*/ 7759697 w 11499847"/>
              <a:gd name="connsiteY18" fmla="*/ 2100368 h 2403475"/>
              <a:gd name="connsiteX19" fmla="*/ 7813574 w 11499847"/>
              <a:gd name="connsiteY19" fmla="*/ 2235406 h 2403475"/>
              <a:gd name="connsiteX20" fmla="*/ 7945015 w 11499847"/>
              <a:gd name="connsiteY20" fmla="*/ 2290763 h 2403475"/>
              <a:gd name="connsiteX21" fmla="*/ 8077086 w 11499847"/>
              <a:gd name="connsiteY21" fmla="*/ 2235825 h 2403475"/>
              <a:gd name="connsiteX22" fmla="*/ 8131172 w 11499847"/>
              <a:gd name="connsiteY22" fmla="*/ 2100368 h 2403475"/>
              <a:gd name="connsiteX23" fmla="*/ 8076876 w 11499847"/>
              <a:gd name="connsiteY23" fmla="*/ 1965330 h 2403475"/>
              <a:gd name="connsiteX24" fmla="*/ 7945015 w 11499847"/>
              <a:gd name="connsiteY24" fmla="*/ 1909763 h 2403475"/>
              <a:gd name="connsiteX25" fmla="*/ 8899522 w 11499847"/>
              <a:gd name="connsiteY25" fmla="*/ 1844675 h 2403475"/>
              <a:gd name="connsiteX26" fmla="*/ 9098598 w 11499847"/>
              <a:gd name="connsiteY26" fmla="*/ 1844675 h 2403475"/>
              <a:gd name="connsiteX27" fmla="*/ 9228521 w 11499847"/>
              <a:gd name="connsiteY27" fmla="*/ 1892741 h 2403475"/>
              <a:gd name="connsiteX28" fmla="*/ 9277347 w 11499847"/>
              <a:gd name="connsiteY28" fmla="*/ 2011236 h 2403475"/>
              <a:gd name="connsiteX29" fmla="*/ 9228521 w 11499847"/>
              <a:gd name="connsiteY29" fmla="*/ 2129521 h 2403475"/>
              <a:gd name="connsiteX30" fmla="*/ 9098598 w 11499847"/>
              <a:gd name="connsiteY30" fmla="*/ 2177796 h 2403475"/>
              <a:gd name="connsiteX31" fmla="*/ 8982086 w 11499847"/>
              <a:gd name="connsiteY31" fmla="*/ 2177796 h 2403475"/>
              <a:gd name="connsiteX32" fmla="*/ 8982086 w 11499847"/>
              <a:gd name="connsiteY32" fmla="*/ 2355850 h 2403475"/>
              <a:gd name="connsiteX33" fmla="*/ 8899522 w 11499847"/>
              <a:gd name="connsiteY33" fmla="*/ 2355850 h 2403475"/>
              <a:gd name="connsiteX34" fmla="*/ 8899522 w 11499847"/>
              <a:gd name="connsiteY34" fmla="*/ 1844675 h 2403475"/>
              <a:gd name="connsiteX35" fmla="*/ 8324847 w 11499847"/>
              <a:gd name="connsiteY35" fmla="*/ 1844675 h 2403475"/>
              <a:gd name="connsiteX36" fmla="*/ 8407608 w 11499847"/>
              <a:gd name="connsiteY36" fmla="*/ 1844675 h 2403475"/>
              <a:gd name="connsiteX37" fmla="*/ 8407608 w 11499847"/>
              <a:gd name="connsiteY37" fmla="*/ 2158090 h 2403475"/>
              <a:gd name="connsiteX38" fmla="*/ 8443017 w 11499847"/>
              <a:gd name="connsiteY38" fmla="*/ 2252595 h 2403475"/>
              <a:gd name="connsiteX39" fmla="*/ 8537931 w 11499847"/>
              <a:gd name="connsiteY39" fmla="*/ 2291066 h 2403475"/>
              <a:gd name="connsiteX40" fmla="*/ 8631797 w 11499847"/>
              <a:gd name="connsiteY40" fmla="*/ 2252595 h 2403475"/>
              <a:gd name="connsiteX41" fmla="*/ 8667415 w 11499847"/>
              <a:gd name="connsiteY41" fmla="*/ 2158090 h 2403475"/>
              <a:gd name="connsiteX42" fmla="*/ 8667415 w 11499847"/>
              <a:gd name="connsiteY42" fmla="*/ 1844675 h 2403475"/>
              <a:gd name="connsiteX43" fmla="*/ 8748710 w 11499847"/>
              <a:gd name="connsiteY43" fmla="*/ 1844675 h 2403475"/>
              <a:gd name="connsiteX44" fmla="*/ 8748710 w 11499847"/>
              <a:gd name="connsiteY44" fmla="*/ 2158717 h 2403475"/>
              <a:gd name="connsiteX45" fmla="*/ 8688577 w 11499847"/>
              <a:gd name="connsiteY45" fmla="*/ 2307793 h 2403475"/>
              <a:gd name="connsiteX46" fmla="*/ 8537093 w 11499847"/>
              <a:gd name="connsiteY46" fmla="*/ 2366963 h 2403475"/>
              <a:gd name="connsiteX47" fmla="*/ 8385399 w 11499847"/>
              <a:gd name="connsiteY47" fmla="*/ 2307793 h 2403475"/>
              <a:gd name="connsiteX48" fmla="*/ 8324847 w 11499847"/>
              <a:gd name="connsiteY48" fmla="*/ 2158717 h 2403475"/>
              <a:gd name="connsiteX49" fmla="*/ 8324847 w 11499847"/>
              <a:gd name="connsiteY49" fmla="*/ 1844675 h 2403475"/>
              <a:gd name="connsiteX50" fmla="*/ 7197722 w 11499847"/>
              <a:gd name="connsiteY50" fmla="*/ 1844675 h 2403475"/>
              <a:gd name="connsiteX51" fmla="*/ 7404196 w 11499847"/>
              <a:gd name="connsiteY51" fmla="*/ 1844675 h 2403475"/>
              <a:gd name="connsiteX52" fmla="*/ 7531336 w 11499847"/>
              <a:gd name="connsiteY52" fmla="*/ 1891906 h 2403475"/>
              <a:gd name="connsiteX53" fmla="*/ 7578727 w 11499847"/>
              <a:gd name="connsiteY53" fmla="*/ 2008937 h 2403475"/>
              <a:gd name="connsiteX54" fmla="*/ 7548455 w 11499847"/>
              <a:gd name="connsiteY54" fmla="*/ 2106950 h 2403475"/>
              <a:gd name="connsiteX55" fmla="*/ 7464947 w 11499847"/>
              <a:gd name="connsiteY55" fmla="*/ 2161495 h 2403475"/>
              <a:gd name="connsiteX56" fmla="*/ 7525699 w 11499847"/>
              <a:gd name="connsiteY56" fmla="*/ 2258673 h 2403475"/>
              <a:gd name="connsiteX57" fmla="*/ 7586660 w 11499847"/>
              <a:gd name="connsiteY57" fmla="*/ 2355850 h 2403475"/>
              <a:gd name="connsiteX58" fmla="*/ 7491044 w 11499847"/>
              <a:gd name="connsiteY58" fmla="*/ 2355850 h 2403475"/>
              <a:gd name="connsiteX59" fmla="*/ 7434676 w 11499847"/>
              <a:gd name="connsiteY59" fmla="*/ 2263479 h 2403475"/>
              <a:gd name="connsiteX60" fmla="*/ 7378099 w 11499847"/>
              <a:gd name="connsiteY60" fmla="*/ 2171108 h 2403475"/>
              <a:gd name="connsiteX61" fmla="*/ 7280395 w 11499847"/>
              <a:gd name="connsiteY61" fmla="*/ 2171108 h 2403475"/>
              <a:gd name="connsiteX62" fmla="*/ 7280395 w 11499847"/>
              <a:gd name="connsiteY62" fmla="*/ 2355850 h 2403475"/>
              <a:gd name="connsiteX63" fmla="*/ 7197722 w 11499847"/>
              <a:gd name="connsiteY63" fmla="*/ 2355850 h 2403475"/>
              <a:gd name="connsiteX64" fmla="*/ 7197722 w 11499847"/>
              <a:gd name="connsiteY64" fmla="*/ 1844675 h 2403475"/>
              <a:gd name="connsiteX65" fmla="*/ 7945016 w 11499847"/>
              <a:gd name="connsiteY65" fmla="*/ 1833563 h 2403475"/>
              <a:gd name="connsiteX66" fmla="*/ 8136527 w 11499847"/>
              <a:gd name="connsiteY66" fmla="*/ 1911974 h 2403475"/>
              <a:gd name="connsiteX67" fmla="*/ 8215310 w 11499847"/>
              <a:gd name="connsiteY67" fmla="*/ 2100368 h 2403475"/>
              <a:gd name="connsiteX68" fmla="*/ 8136527 w 11499847"/>
              <a:gd name="connsiteY68" fmla="*/ 2288762 h 2403475"/>
              <a:gd name="connsiteX69" fmla="*/ 7945016 w 11499847"/>
              <a:gd name="connsiteY69" fmla="*/ 2366963 h 2403475"/>
              <a:gd name="connsiteX70" fmla="*/ 7754134 w 11499847"/>
              <a:gd name="connsiteY70" fmla="*/ 2288762 h 2403475"/>
              <a:gd name="connsiteX71" fmla="*/ 7675560 w 11499847"/>
              <a:gd name="connsiteY71" fmla="*/ 2100368 h 2403475"/>
              <a:gd name="connsiteX72" fmla="*/ 7754134 w 11499847"/>
              <a:gd name="connsiteY72" fmla="*/ 1911974 h 2403475"/>
              <a:gd name="connsiteX73" fmla="*/ 7945016 w 11499847"/>
              <a:gd name="connsiteY73" fmla="*/ 1833563 h 2403475"/>
              <a:gd name="connsiteX74" fmla="*/ 6834872 w 11499847"/>
              <a:gd name="connsiteY74" fmla="*/ 1833563 h 2403475"/>
              <a:gd name="connsiteX75" fmla="*/ 6921875 w 11499847"/>
              <a:gd name="connsiteY75" fmla="*/ 1845482 h 2403475"/>
              <a:gd name="connsiteX76" fmla="*/ 6996090 w 11499847"/>
              <a:gd name="connsiteY76" fmla="*/ 1881028 h 2403475"/>
              <a:gd name="connsiteX77" fmla="*/ 6974496 w 11499847"/>
              <a:gd name="connsiteY77" fmla="*/ 1914692 h 2403475"/>
              <a:gd name="connsiteX78" fmla="*/ 6952903 w 11499847"/>
              <a:gd name="connsiteY78" fmla="*/ 1948356 h 2403475"/>
              <a:gd name="connsiteX79" fmla="*/ 6897556 w 11499847"/>
              <a:gd name="connsiteY79" fmla="*/ 1919501 h 2403475"/>
              <a:gd name="connsiteX80" fmla="*/ 6834243 w 11499847"/>
              <a:gd name="connsiteY80" fmla="*/ 1910301 h 2403475"/>
              <a:gd name="connsiteX81" fmla="*/ 6703424 w 11499847"/>
              <a:gd name="connsiteY81" fmla="*/ 1965084 h 2403475"/>
              <a:gd name="connsiteX82" fmla="*/ 6650384 w 11499847"/>
              <a:gd name="connsiteY82" fmla="*/ 2100368 h 2403475"/>
              <a:gd name="connsiteX83" fmla="*/ 6701957 w 11499847"/>
              <a:gd name="connsiteY83" fmla="*/ 2236070 h 2403475"/>
              <a:gd name="connsiteX84" fmla="*/ 6831308 w 11499847"/>
              <a:gd name="connsiteY84" fmla="*/ 2291062 h 2403475"/>
              <a:gd name="connsiteX85" fmla="*/ 6945984 w 11499847"/>
              <a:gd name="connsiteY85" fmla="*/ 2250498 h 2403475"/>
              <a:gd name="connsiteX86" fmla="*/ 6999863 w 11499847"/>
              <a:gd name="connsiteY86" fmla="*/ 2148460 h 2403475"/>
              <a:gd name="connsiteX87" fmla="*/ 6825438 w 11499847"/>
              <a:gd name="connsiteY87" fmla="*/ 2148460 h 2403475"/>
              <a:gd name="connsiteX88" fmla="*/ 6849128 w 11499847"/>
              <a:gd name="connsiteY88" fmla="*/ 2111241 h 2403475"/>
              <a:gd name="connsiteX89" fmla="*/ 6873028 w 11499847"/>
              <a:gd name="connsiteY89" fmla="*/ 2074022 h 2403475"/>
              <a:gd name="connsiteX90" fmla="*/ 7078061 w 11499847"/>
              <a:gd name="connsiteY90" fmla="*/ 2074022 h 2403475"/>
              <a:gd name="connsiteX91" fmla="*/ 7080787 w 11499847"/>
              <a:gd name="connsiteY91" fmla="*/ 2090540 h 2403475"/>
              <a:gd name="connsiteX92" fmla="*/ 7081835 w 11499847"/>
              <a:gd name="connsiteY92" fmla="*/ 2110613 h 2403475"/>
              <a:gd name="connsiteX93" fmla="*/ 7011813 w 11499847"/>
              <a:gd name="connsiteY93" fmla="*/ 2293362 h 2403475"/>
              <a:gd name="connsiteX94" fmla="*/ 6830470 w 11499847"/>
              <a:gd name="connsiteY94" fmla="*/ 2366963 h 2403475"/>
              <a:gd name="connsiteX95" fmla="*/ 6642417 w 11499847"/>
              <a:gd name="connsiteY95" fmla="*/ 2289389 h 2403475"/>
              <a:gd name="connsiteX96" fmla="*/ 6565897 w 11499847"/>
              <a:gd name="connsiteY96" fmla="*/ 2100368 h 2403475"/>
              <a:gd name="connsiteX97" fmla="*/ 6644514 w 11499847"/>
              <a:gd name="connsiteY97" fmla="*/ 1911346 h 2403475"/>
              <a:gd name="connsiteX98" fmla="*/ 6834872 w 11499847"/>
              <a:gd name="connsiteY98" fmla="*/ 1833563 h 2403475"/>
              <a:gd name="connsiteX99" fmla="*/ 501650 w 11499847"/>
              <a:gd name="connsiteY99" fmla="*/ 1403350 h 2403475"/>
              <a:gd name="connsiteX100" fmla="*/ 501650 w 11499847"/>
              <a:gd name="connsiteY100" fmla="*/ 1925638 h 2403475"/>
              <a:gd name="connsiteX101" fmla="*/ 842112 w 11499847"/>
              <a:gd name="connsiteY101" fmla="*/ 1925638 h 2403475"/>
              <a:gd name="connsiteX102" fmla="*/ 1182574 w 11499847"/>
              <a:gd name="connsiteY102" fmla="*/ 1925638 h 2403475"/>
              <a:gd name="connsiteX103" fmla="*/ 1375900 w 11499847"/>
              <a:gd name="connsiteY103" fmla="*/ 1849684 h 2403475"/>
              <a:gd name="connsiteX104" fmla="*/ 1455738 w 11499847"/>
              <a:gd name="connsiteY104" fmla="*/ 1662720 h 2403475"/>
              <a:gd name="connsiteX105" fmla="*/ 1375900 w 11499847"/>
              <a:gd name="connsiteY105" fmla="*/ 1477635 h 2403475"/>
              <a:gd name="connsiteX106" fmla="*/ 1182574 w 11499847"/>
              <a:gd name="connsiteY106" fmla="*/ 1403350 h 2403475"/>
              <a:gd name="connsiteX107" fmla="*/ 501650 w 11499847"/>
              <a:gd name="connsiteY107" fmla="*/ 1403350 h 2403475"/>
              <a:gd name="connsiteX108" fmla="*/ 7349808 w 11499847"/>
              <a:gd name="connsiteY108" fmla="*/ 1012825 h 2403475"/>
              <a:gd name="connsiteX109" fmla="*/ 7218292 w 11499847"/>
              <a:gd name="connsiteY109" fmla="*/ 1067952 h 2403475"/>
              <a:gd name="connsiteX110" fmla="*/ 7164385 w 11499847"/>
              <a:gd name="connsiteY110" fmla="*/ 1202427 h 2403475"/>
              <a:gd name="connsiteX111" fmla="*/ 7218292 w 11499847"/>
              <a:gd name="connsiteY111" fmla="*/ 1336903 h 2403475"/>
              <a:gd name="connsiteX112" fmla="*/ 7349808 w 11499847"/>
              <a:gd name="connsiteY112" fmla="*/ 1392238 h 2403475"/>
              <a:gd name="connsiteX113" fmla="*/ 7481953 w 11499847"/>
              <a:gd name="connsiteY113" fmla="*/ 1337320 h 2403475"/>
              <a:gd name="connsiteX114" fmla="*/ 7535860 w 11499847"/>
              <a:gd name="connsiteY114" fmla="*/ 1202427 h 2403475"/>
              <a:gd name="connsiteX115" fmla="*/ 7481534 w 11499847"/>
              <a:gd name="connsiteY115" fmla="*/ 1067952 h 2403475"/>
              <a:gd name="connsiteX116" fmla="*/ 7349808 w 11499847"/>
              <a:gd name="connsiteY116" fmla="*/ 1012825 h 2403475"/>
              <a:gd name="connsiteX117" fmla="*/ 10448922 w 11499847"/>
              <a:gd name="connsiteY117" fmla="*/ 946150 h 2403475"/>
              <a:gd name="connsiteX118" fmla="*/ 10552110 w 11499847"/>
              <a:gd name="connsiteY118" fmla="*/ 946150 h 2403475"/>
              <a:gd name="connsiteX119" fmla="*/ 10671172 w 11499847"/>
              <a:gd name="connsiteY119" fmla="*/ 1139825 h 2403475"/>
              <a:gd name="connsiteX120" fmla="*/ 10790235 w 11499847"/>
              <a:gd name="connsiteY120" fmla="*/ 1333501 h 2403475"/>
              <a:gd name="connsiteX121" fmla="*/ 10790235 w 11499847"/>
              <a:gd name="connsiteY121" fmla="*/ 946150 h 2403475"/>
              <a:gd name="connsiteX122" fmla="*/ 10869610 w 11499847"/>
              <a:gd name="connsiteY122" fmla="*/ 946150 h 2403475"/>
              <a:gd name="connsiteX123" fmla="*/ 10869610 w 11499847"/>
              <a:gd name="connsiteY123" fmla="*/ 1458913 h 2403475"/>
              <a:gd name="connsiteX124" fmla="*/ 10772772 w 11499847"/>
              <a:gd name="connsiteY124" fmla="*/ 1458913 h 2403475"/>
              <a:gd name="connsiteX125" fmla="*/ 10650535 w 11499847"/>
              <a:gd name="connsiteY125" fmla="*/ 1260475 h 2403475"/>
              <a:gd name="connsiteX126" fmla="*/ 10528297 w 11499847"/>
              <a:gd name="connsiteY126" fmla="*/ 1062038 h 2403475"/>
              <a:gd name="connsiteX127" fmla="*/ 10528297 w 11499847"/>
              <a:gd name="connsiteY127" fmla="*/ 1458913 h 2403475"/>
              <a:gd name="connsiteX128" fmla="*/ 10448922 w 11499847"/>
              <a:gd name="connsiteY128" fmla="*/ 1458913 h 2403475"/>
              <a:gd name="connsiteX129" fmla="*/ 10185397 w 11499847"/>
              <a:gd name="connsiteY129" fmla="*/ 946150 h 2403475"/>
              <a:gd name="connsiteX130" fmla="*/ 10267947 w 11499847"/>
              <a:gd name="connsiteY130" fmla="*/ 946150 h 2403475"/>
              <a:gd name="connsiteX131" fmla="*/ 10267947 w 11499847"/>
              <a:gd name="connsiteY131" fmla="*/ 1458913 h 2403475"/>
              <a:gd name="connsiteX132" fmla="*/ 10185397 w 11499847"/>
              <a:gd name="connsiteY132" fmla="*/ 1458913 h 2403475"/>
              <a:gd name="connsiteX133" fmla="*/ 9656760 w 11499847"/>
              <a:gd name="connsiteY133" fmla="*/ 946150 h 2403475"/>
              <a:gd name="connsiteX134" fmla="*/ 10059985 w 11499847"/>
              <a:gd name="connsiteY134" fmla="*/ 946150 h 2403475"/>
              <a:gd name="connsiteX135" fmla="*/ 10059985 w 11499847"/>
              <a:gd name="connsiteY135" fmla="*/ 1022350 h 2403475"/>
              <a:gd name="connsiteX136" fmla="*/ 9899648 w 11499847"/>
              <a:gd name="connsiteY136" fmla="*/ 1022350 h 2403475"/>
              <a:gd name="connsiteX137" fmla="*/ 9899648 w 11499847"/>
              <a:gd name="connsiteY137" fmla="*/ 1458913 h 2403475"/>
              <a:gd name="connsiteX138" fmla="*/ 9817098 w 11499847"/>
              <a:gd name="connsiteY138" fmla="*/ 1458913 h 2403475"/>
              <a:gd name="connsiteX139" fmla="*/ 9817098 w 11499847"/>
              <a:gd name="connsiteY139" fmla="*/ 1022350 h 2403475"/>
              <a:gd name="connsiteX140" fmla="*/ 9656760 w 11499847"/>
              <a:gd name="connsiteY140" fmla="*/ 1022350 h 2403475"/>
              <a:gd name="connsiteX141" fmla="*/ 9336085 w 11499847"/>
              <a:gd name="connsiteY141" fmla="*/ 946150 h 2403475"/>
              <a:gd name="connsiteX142" fmla="*/ 9418635 w 11499847"/>
              <a:gd name="connsiteY142" fmla="*/ 946150 h 2403475"/>
              <a:gd name="connsiteX143" fmla="*/ 9418635 w 11499847"/>
              <a:gd name="connsiteY143" fmla="*/ 1382713 h 2403475"/>
              <a:gd name="connsiteX144" fmla="*/ 9671048 w 11499847"/>
              <a:gd name="connsiteY144" fmla="*/ 1382713 h 2403475"/>
              <a:gd name="connsiteX145" fmla="*/ 9671048 w 11499847"/>
              <a:gd name="connsiteY145" fmla="*/ 1458913 h 2403475"/>
              <a:gd name="connsiteX146" fmla="*/ 9336085 w 11499847"/>
              <a:gd name="connsiteY146" fmla="*/ 1458913 h 2403475"/>
              <a:gd name="connsiteX147" fmla="*/ 8766172 w 11499847"/>
              <a:gd name="connsiteY147" fmla="*/ 946150 h 2403475"/>
              <a:gd name="connsiteX148" fmla="*/ 8848414 w 11499847"/>
              <a:gd name="connsiteY148" fmla="*/ 946150 h 2403475"/>
              <a:gd name="connsiteX149" fmla="*/ 8848414 w 11499847"/>
              <a:gd name="connsiteY149" fmla="*/ 1260391 h 2403475"/>
              <a:gd name="connsiteX150" fmla="*/ 8883900 w 11499847"/>
              <a:gd name="connsiteY150" fmla="*/ 1355146 h 2403475"/>
              <a:gd name="connsiteX151" fmla="*/ 8978249 w 11499847"/>
              <a:gd name="connsiteY151" fmla="*/ 1393718 h 2403475"/>
              <a:gd name="connsiteX152" fmla="*/ 9071972 w 11499847"/>
              <a:gd name="connsiteY152" fmla="*/ 1355146 h 2403475"/>
              <a:gd name="connsiteX153" fmla="*/ 9107457 w 11499847"/>
              <a:gd name="connsiteY153" fmla="*/ 1260391 h 2403475"/>
              <a:gd name="connsiteX154" fmla="*/ 9107457 w 11499847"/>
              <a:gd name="connsiteY154" fmla="*/ 946150 h 2403475"/>
              <a:gd name="connsiteX155" fmla="*/ 9188447 w 11499847"/>
              <a:gd name="connsiteY155" fmla="*/ 946150 h 2403475"/>
              <a:gd name="connsiteX156" fmla="*/ 9188447 w 11499847"/>
              <a:gd name="connsiteY156" fmla="*/ 1261230 h 2403475"/>
              <a:gd name="connsiteX157" fmla="*/ 9128539 w 11499847"/>
              <a:gd name="connsiteY157" fmla="*/ 1410489 h 2403475"/>
              <a:gd name="connsiteX158" fmla="*/ 8977623 w 11499847"/>
              <a:gd name="connsiteY158" fmla="*/ 1470025 h 2403475"/>
              <a:gd name="connsiteX159" fmla="*/ 8826497 w 11499847"/>
              <a:gd name="connsiteY159" fmla="*/ 1410489 h 2403475"/>
              <a:gd name="connsiteX160" fmla="*/ 8766172 w 11499847"/>
              <a:gd name="connsiteY160" fmla="*/ 1261230 h 2403475"/>
              <a:gd name="connsiteX161" fmla="*/ 8766172 w 11499847"/>
              <a:gd name="connsiteY161" fmla="*/ 946150 h 2403475"/>
              <a:gd name="connsiteX162" fmla="*/ 7737472 w 11499847"/>
              <a:gd name="connsiteY162" fmla="*/ 946150 h 2403475"/>
              <a:gd name="connsiteX163" fmla="*/ 7839072 w 11499847"/>
              <a:gd name="connsiteY163" fmla="*/ 946150 h 2403475"/>
              <a:gd name="connsiteX164" fmla="*/ 7958134 w 11499847"/>
              <a:gd name="connsiteY164" fmla="*/ 1139825 h 2403475"/>
              <a:gd name="connsiteX165" fmla="*/ 8077197 w 11499847"/>
              <a:gd name="connsiteY165" fmla="*/ 1333501 h 2403475"/>
              <a:gd name="connsiteX166" fmla="*/ 8077197 w 11499847"/>
              <a:gd name="connsiteY166" fmla="*/ 946150 h 2403475"/>
              <a:gd name="connsiteX167" fmla="*/ 8156572 w 11499847"/>
              <a:gd name="connsiteY167" fmla="*/ 946150 h 2403475"/>
              <a:gd name="connsiteX168" fmla="*/ 8156572 w 11499847"/>
              <a:gd name="connsiteY168" fmla="*/ 1458913 h 2403475"/>
              <a:gd name="connsiteX169" fmla="*/ 8061322 w 11499847"/>
              <a:gd name="connsiteY169" fmla="*/ 1458913 h 2403475"/>
              <a:gd name="connsiteX170" fmla="*/ 7939084 w 11499847"/>
              <a:gd name="connsiteY170" fmla="*/ 1260475 h 2403475"/>
              <a:gd name="connsiteX171" fmla="*/ 7815259 w 11499847"/>
              <a:gd name="connsiteY171" fmla="*/ 1062038 h 2403475"/>
              <a:gd name="connsiteX172" fmla="*/ 7815259 w 11499847"/>
              <a:gd name="connsiteY172" fmla="*/ 1458913 h 2403475"/>
              <a:gd name="connsiteX173" fmla="*/ 7737472 w 11499847"/>
              <a:gd name="connsiteY173" fmla="*/ 1458913 h 2403475"/>
              <a:gd name="connsiteX174" fmla="*/ 11253544 w 11499847"/>
              <a:gd name="connsiteY174" fmla="*/ 936625 h 2403475"/>
              <a:gd name="connsiteX175" fmla="*/ 11340315 w 11499847"/>
              <a:gd name="connsiteY175" fmla="*/ 948334 h 2403475"/>
              <a:gd name="connsiteX176" fmla="*/ 11414331 w 11499847"/>
              <a:gd name="connsiteY176" fmla="*/ 984090 h 2403475"/>
              <a:gd name="connsiteX177" fmla="*/ 11392795 w 11499847"/>
              <a:gd name="connsiteY177" fmla="*/ 1017545 h 2403475"/>
              <a:gd name="connsiteX178" fmla="*/ 11371260 w 11499847"/>
              <a:gd name="connsiteY178" fmla="*/ 1051209 h 2403475"/>
              <a:gd name="connsiteX179" fmla="*/ 11316270 w 11499847"/>
              <a:gd name="connsiteY179" fmla="*/ 1022354 h 2403475"/>
              <a:gd name="connsiteX180" fmla="*/ 11252917 w 11499847"/>
              <a:gd name="connsiteY180" fmla="*/ 1013363 h 2403475"/>
              <a:gd name="connsiteX181" fmla="*/ 11122657 w 11499847"/>
              <a:gd name="connsiteY181" fmla="*/ 1067936 h 2403475"/>
              <a:gd name="connsiteX182" fmla="*/ 11069549 w 11499847"/>
              <a:gd name="connsiteY182" fmla="*/ 1203221 h 2403475"/>
              <a:gd name="connsiteX183" fmla="*/ 11120984 w 11499847"/>
              <a:gd name="connsiteY183" fmla="*/ 1338923 h 2403475"/>
              <a:gd name="connsiteX184" fmla="*/ 11249990 w 11499847"/>
              <a:gd name="connsiteY184" fmla="*/ 1394124 h 2403475"/>
              <a:gd name="connsiteX185" fmla="*/ 11364360 w 11499847"/>
              <a:gd name="connsiteY185" fmla="*/ 1353350 h 2403475"/>
              <a:gd name="connsiteX186" fmla="*/ 11418095 w 11499847"/>
              <a:gd name="connsiteY186" fmla="*/ 1251521 h 2403475"/>
              <a:gd name="connsiteX187" fmla="*/ 11244136 w 11499847"/>
              <a:gd name="connsiteY187" fmla="*/ 1251521 h 2403475"/>
              <a:gd name="connsiteX188" fmla="*/ 11267971 w 11499847"/>
              <a:gd name="connsiteY188" fmla="*/ 1214303 h 2403475"/>
              <a:gd name="connsiteX189" fmla="*/ 11291598 w 11499847"/>
              <a:gd name="connsiteY189" fmla="*/ 1177084 h 2403475"/>
              <a:gd name="connsiteX190" fmla="*/ 11496083 w 11499847"/>
              <a:gd name="connsiteY190" fmla="*/ 1177084 h 2403475"/>
              <a:gd name="connsiteX191" fmla="*/ 11498802 w 11499847"/>
              <a:gd name="connsiteY191" fmla="*/ 1193393 h 2403475"/>
              <a:gd name="connsiteX192" fmla="*/ 11499847 w 11499847"/>
              <a:gd name="connsiteY192" fmla="*/ 1213466 h 2403475"/>
              <a:gd name="connsiteX193" fmla="*/ 11430222 w 11499847"/>
              <a:gd name="connsiteY193" fmla="*/ 1396215 h 2403475"/>
              <a:gd name="connsiteX194" fmla="*/ 11249154 w 11499847"/>
              <a:gd name="connsiteY194" fmla="*/ 1470025 h 2403475"/>
              <a:gd name="connsiteX195" fmla="*/ 11061813 w 11499847"/>
              <a:gd name="connsiteY195" fmla="*/ 1392242 h 2403475"/>
              <a:gd name="connsiteX196" fmla="*/ 10985497 w 11499847"/>
              <a:gd name="connsiteY196" fmla="*/ 1203221 h 2403475"/>
              <a:gd name="connsiteX197" fmla="*/ 11063695 w 11499847"/>
              <a:gd name="connsiteY197" fmla="*/ 1014408 h 2403475"/>
              <a:gd name="connsiteX198" fmla="*/ 11253544 w 11499847"/>
              <a:gd name="connsiteY198" fmla="*/ 936625 h 2403475"/>
              <a:gd name="connsiteX199" fmla="*/ 8471697 w 11499847"/>
              <a:gd name="connsiteY199" fmla="*/ 936625 h 2403475"/>
              <a:gd name="connsiteX200" fmla="*/ 8556850 w 11499847"/>
              <a:gd name="connsiteY200" fmla="*/ 949798 h 2403475"/>
              <a:gd name="connsiteX201" fmla="*/ 8626729 w 11499847"/>
              <a:gd name="connsiteY201" fmla="*/ 984717 h 2403475"/>
              <a:gd name="connsiteX202" fmla="*/ 8606225 w 11499847"/>
              <a:gd name="connsiteY202" fmla="*/ 1017336 h 2403475"/>
              <a:gd name="connsiteX203" fmla="*/ 8585722 w 11499847"/>
              <a:gd name="connsiteY203" fmla="*/ 1049745 h 2403475"/>
              <a:gd name="connsiteX204" fmla="*/ 8528605 w 11499847"/>
              <a:gd name="connsiteY204" fmla="*/ 1021099 h 2403475"/>
              <a:gd name="connsiteX205" fmla="*/ 8471070 w 11499847"/>
              <a:gd name="connsiteY205" fmla="*/ 1011063 h 2403475"/>
              <a:gd name="connsiteX206" fmla="*/ 8404328 w 11499847"/>
              <a:gd name="connsiteY206" fmla="*/ 1032181 h 2403475"/>
              <a:gd name="connsiteX207" fmla="*/ 8382570 w 11499847"/>
              <a:gd name="connsiteY207" fmla="*/ 1084246 h 2403475"/>
              <a:gd name="connsiteX208" fmla="*/ 8412697 w 11499847"/>
              <a:gd name="connsiteY208" fmla="*/ 1135474 h 2403475"/>
              <a:gd name="connsiteX209" fmla="*/ 8493038 w 11499847"/>
              <a:gd name="connsiteY209" fmla="*/ 1165165 h 2403475"/>
              <a:gd name="connsiteX210" fmla="*/ 8600786 w 11499847"/>
              <a:gd name="connsiteY210" fmla="*/ 1212421 h 2403475"/>
              <a:gd name="connsiteX211" fmla="*/ 8648697 w 11499847"/>
              <a:gd name="connsiteY211" fmla="*/ 1314250 h 2403475"/>
              <a:gd name="connsiteX212" fmla="*/ 8601413 w 11499847"/>
              <a:gd name="connsiteY212" fmla="*/ 1425906 h 2403475"/>
              <a:gd name="connsiteX213" fmla="*/ 8468140 w 11499847"/>
              <a:gd name="connsiteY213" fmla="*/ 1470025 h 2403475"/>
              <a:gd name="connsiteX214" fmla="*/ 8363531 w 11499847"/>
              <a:gd name="connsiteY214" fmla="*/ 1452461 h 2403475"/>
              <a:gd name="connsiteX215" fmla="*/ 8286747 w 11499847"/>
              <a:gd name="connsiteY215" fmla="*/ 1411479 h 2403475"/>
              <a:gd name="connsiteX216" fmla="*/ 8307251 w 11499847"/>
              <a:gd name="connsiteY216" fmla="*/ 1379069 h 2403475"/>
              <a:gd name="connsiteX217" fmla="*/ 8327754 w 11499847"/>
              <a:gd name="connsiteY217" fmla="*/ 1346450 h 2403475"/>
              <a:gd name="connsiteX218" fmla="*/ 8395541 w 11499847"/>
              <a:gd name="connsiteY218" fmla="*/ 1381578 h 2403475"/>
              <a:gd name="connsiteX219" fmla="*/ 8468768 w 11499847"/>
              <a:gd name="connsiteY219" fmla="*/ 1395378 h 2403475"/>
              <a:gd name="connsiteX220" fmla="*/ 8541367 w 11499847"/>
              <a:gd name="connsiteY220" fmla="*/ 1373633 h 2403475"/>
              <a:gd name="connsiteX221" fmla="*/ 8566055 w 11499847"/>
              <a:gd name="connsiteY221" fmla="*/ 1319477 h 2403475"/>
              <a:gd name="connsiteX222" fmla="*/ 8535509 w 11499847"/>
              <a:gd name="connsiteY222" fmla="*/ 1268458 h 2403475"/>
              <a:gd name="connsiteX223" fmla="*/ 8455587 w 11499847"/>
              <a:gd name="connsiteY223" fmla="*/ 1238348 h 2403475"/>
              <a:gd name="connsiteX224" fmla="*/ 8347630 w 11499847"/>
              <a:gd name="connsiteY224" fmla="*/ 1191511 h 2403475"/>
              <a:gd name="connsiteX225" fmla="*/ 8299928 w 11499847"/>
              <a:gd name="connsiteY225" fmla="*/ 1089264 h 2403475"/>
              <a:gd name="connsiteX226" fmla="*/ 8345329 w 11499847"/>
              <a:gd name="connsiteY226" fmla="*/ 979489 h 2403475"/>
              <a:gd name="connsiteX227" fmla="*/ 8471697 w 11499847"/>
              <a:gd name="connsiteY227" fmla="*/ 936625 h 2403475"/>
              <a:gd name="connsiteX228" fmla="*/ 7349808 w 11499847"/>
              <a:gd name="connsiteY228" fmla="*/ 936625 h 2403475"/>
              <a:gd name="connsiteX229" fmla="*/ 7541183 w 11499847"/>
              <a:gd name="connsiteY229" fmla="*/ 1014826 h 2403475"/>
              <a:gd name="connsiteX230" fmla="*/ 7619997 w 11499847"/>
              <a:gd name="connsiteY230" fmla="*/ 1203221 h 2403475"/>
              <a:gd name="connsiteX231" fmla="*/ 7541183 w 11499847"/>
              <a:gd name="connsiteY231" fmla="*/ 1391615 h 2403475"/>
              <a:gd name="connsiteX232" fmla="*/ 7349808 w 11499847"/>
              <a:gd name="connsiteY232" fmla="*/ 1470025 h 2403475"/>
              <a:gd name="connsiteX233" fmla="*/ 7158642 w 11499847"/>
              <a:gd name="connsiteY233" fmla="*/ 1391615 h 2403475"/>
              <a:gd name="connsiteX234" fmla="*/ 7080247 w 11499847"/>
              <a:gd name="connsiteY234" fmla="*/ 1203221 h 2403475"/>
              <a:gd name="connsiteX235" fmla="*/ 7158642 w 11499847"/>
              <a:gd name="connsiteY235" fmla="*/ 1014826 h 2403475"/>
              <a:gd name="connsiteX236" fmla="*/ 7349808 w 11499847"/>
              <a:gd name="connsiteY236" fmla="*/ 936625 h 2403475"/>
              <a:gd name="connsiteX237" fmla="*/ 6837427 w 11499847"/>
              <a:gd name="connsiteY237" fmla="*/ 936625 h 2403475"/>
              <a:gd name="connsiteX238" fmla="*/ 6932756 w 11499847"/>
              <a:gd name="connsiteY238" fmla="*/ 951680 h 2403475"/>
              <a:gd name="connsiteX239" fmla="*/ 7008810 w 11499847"/>
              <a:gd name="connsiteY239" fmla="*/ 993499 h 2403475"/>
              <a:gd name="connsiteX240" fmla="*/ 6987439 w 11499847"/>
              <a:gd name="connsiteY240" fmla="*/ 1026745 h 2403475"/>
              <a:gd name="connsiteX241" fmla="*/ 6966278 w 11499847"/>
              <a:gd name="connsiteY241" fmla="*/ 1059991 h 2403475"/>
              <a:gd name="connsiteX242" fmla="*/ 6904891 w 11499847"/>
              <a:gd name="connsiteY242" fmla="*/ 1024863 h 2403475"/>
              <a:gd name="connsiteX243" fmla="*/ 6833027 w 11499847"/>
              <a:gd name="connsiteY243" fmla="*/ 1012526 h 2403475"/>
              <a:gd name="connsiteX244" fmla="*/ 6703338 w 11499847"/>
              <a:gd name="connsiteY244" fmla="*/ 1067727 h 2403475"/>
              <a:gd name="connsiteX245" fmla="*/ 6649912 w 11499847"/>
              <a:gd name="connsiteY245" fmla="*/ 1203221 h 2403475"/>
              <a:gd name="connsiteX246" fmla="*/ 6703338 w 11499847"/>
              <a:gd name="connsiteY246" fmla="*/ 1338923 h 2403475"/>
              <a:gd name="connsiteX247" fmla="*/ 6833027 w 11499847"/>
              <a:gd name="connsiteY247" fmla="*/ 1393915 h 2403475"/>
              <a:gd name="connsiteX248" fmla="*/ 6904891 w 11499847"/>
              <a:gd name="connsiteY248" fmla="*/ 1381787 h 2403475"/>
              <a:gd name="connsiteX249" fmla="*/ 6966278 w 11499847"/>
              <a:gd name="connsiteY249" fmla="*/ 1346450 h 2403475"/>
              <a:gd name="connsiteX250" fmla="*/ 6987439 w 11499847"/>
              <a:gd name="connsiteY250" fmla="*/ 1379696 h 2403475"/>
              <a:gd name="connsiteX251" fmla="*/ 7008810 w 11499847"/>
              <a:gd name="connsiteY251" fmla="*/ 1412942 h 2403475"/>
              <a:gd name="connsiteX252" fmla="*/ 6932756 w 11499847"/>
              <a:gd name="connsiteY252" fmla="*/ 1454970 h 2403475"/>
              <a:gd name="connsiteX253" fmla="*/ 6837427 w 11499847"/>
              <a:gd name="connsiteY253" fmla="*/ 1470025 h 2403475"/>
              <a:gd name="connsiteX254" fmla="*/ 6644674 w 11499847"/>
              <a:gd name="connsiteY254" fmla="*/ 1392242 h 2403475"/>
              <a:gd name="connsiteX255" fmla="*/ 6565897 w 11499847"/>
              <a:gd name="connsiteY255" fmla="*/ 1203221 h 2403475"/>
              <a:gd name="connsiteX256" fmla="*/ 6644674 w 11499847"/>
              <a:gd name="connsiteY256" fmla="*/ 1014408 h 2403475"/>
              <a:gd name="connsiteX257" fmla="*/ 6837427 w 11499847"/>
              <a:gd name="connsiteY257" fmla="*/ 936625 h 2403475"/>
              <a:gd name="connsiteX258" fmla="*/ 501650 w 11499847"/>
              <a:gd name="connsiteY258" fmla="*/ 477838 h 2403475"/>
              <a:gd name="connsiteX259" fmla="*/ 501650 w 11499847"/>
              <a:gd name="connsiteY259" fmla="*/ 981076 h 2403475"/>
              <a:gd name="connsiteX260" fmla="*/ 786010 w 11499847"/>
              <a:gd name="connsiteY260" fmla="*/ 981076 h 2403475"/>
              <a:gd name="connsiteX261" fmla="*/ 1070579 w 11499847"/>
              <a:gd name="connsiteY261" fmla="*/ 981076 h 2403475"/>
              <a:gd name="connsiteX262" fmla="*/ 1253188 w 11499847"/>
              <a:gd name="connsiteY262" fmla="*/ 908588 h 2403475"/>
              <a:gd name="connsiteX263" fmla="*/ 1327150 w 11499847"/>
              <a:gd name="connsiteY263" fmla="*/ 727681 h 2403475"/>
              <a:gd name="connsiteX264" fmla="*/ 1253188 w 11499847"/>
              <a:gd name="connsiteY264" fmla="*/ 548446 h 2403475"/>
              <a:gd name="connsiteX265" fmla="*/ 1070579 w 11499847"/>
              <a:gd name="connsiteY265" fmla="*/ 477838 h 2403475"/>
              <a:gd name="connsiteX266" fmla="*/ 501650 w 11499847"/>
              <a:gd name="connsiteY266" fmla="*/ 477838 h 2403475"/>
              <a:gd name="connsiteX267" fmla="*/ 6675435 w 11499847"/>
              <a:gd name="connsiteY267" fmla="*/ 336550 h 2403475"/>
              <a:gd name="connsiteX268" fmla="*/ 6675435 w 11499847"/>
              <a:gd name="connsiteY268" fmla="*/ 487363 h 2403475"/>
              <a:gd name="connsiteX269" fmla="*/ 6808467 w 11499847"/>
              <a:gd name="connsiteY269" fmla="*/ 487363 h 2403475"/>
              <a:gd name="connsiteX270" fmla="*/ 6865570 w 11499847"/>
              <a:gd name="connsiteY270" fmla="*/ 465370 h 2403475"/>
              <a:gd name="connsiteX271" fmla="*/ 6888160 w 11499847"/>
              <a:gd name="connsiteY271" fmla="*/ 411957 h 2403475"/>
              <a:gd name="connsiteX272" fmla="*/ 6865570 w 11499847"/>
              <a:gd name="connsiteY272" fmla="*/ 358334 h 2403475"/>
              <a:gd name="connsiteX273" fmla="*/ 6808467 w 11499847"/>
              <a:gd name="connsiteY273" fmla="*/ 336550 h 2403475"/>
              <a:gd name="connsiteX274" fmla="*/ 6675435 w 11499847"/>
              <a:gd name="connsiteY274" fmla="*/ 336550 h 2403475"/>
              <a:gd name="connsiteX275" fmla="*/ 6675435 w 11499847"/>
              <a:gd name="connsiteY275" fmla="*/ 122238 h 2403475"/>
              <a:gd name="connsiteX276" fmla="*/ 6675435 w 11499847"/>
              <a:gd name="connsiteY276" fmla="*/ 265113 h 2403475"/>
              <a:gd name="connsiteX277" fmla="*/ 6795279 w 11499847"/>
              <a:gd name="connsiteY277" fmla="*/ 265113 h 2403475"/>
              <a:gd name="connsiteX278" fmla="*/ 6848404 w 11499847"/>
              <a:gd name="connsiteY278" fmla="*/ 244673 h 2403475"/>
              <a:gd name="connsiteX279" fmla="*/ 6869110 w 11499847"/>
              <a:gd name="connsiteY279" fmla="*/ 193571 h 2403475"/>
              <a:gd name="connsiteX280" fmla="*/ 6848404 w 11499847"/>
              <a:gd name="connsiteY280" fmla="*/ 142679 h 2403475"/>
              <a:gd name="connsiteX281" fmla="*/ 6795279 w 11499847"/>
              <a:gd name="connsiteY281" fmla="*/ 122238 h 2403475"/>
              <a:gd name="connsiteX282" fmla="*/ 6675435 w 11499847"/>
              <a:gd name="connsiteY282" fmla="*/ 122238 h 2403475"/>
              <a:gd name="connsiteX283" fmla="*/ 8850791 w 11499847"/>
              <a:gd name="connsiteY283" fmla="*/ 114300 h 2403475"/>
              <a:gd name="connsiteX284" fmla="*/ 8719837 w 11499847"/>
              <a:gd name="connsiteY284" fmla="*/ 169657 h 2403475"/>
              <a:gd name="connsiteX285" fmla="*/ 8666160 w 11499847"/>
              <a:gd name="connsiteY285" fmla="*/ 304905 h 2403475"/>
              <a:gd name="connsiteX286" fmla="*/ 8719837 w 11499847"/>
              <a:gd name="connsiteY286" fmla="*/ 439943 h 2403475"/>
              <a:gd name="connsiteX287" fmla="*/ 8850791 w 11499847"/>
              <a:gd name="connsiteY287" fmla="*/ 495300 h 2403475"/>
              <a:gd name="connsiteX288" fmla="*/ 8982163 w 11499847"/>
              <a:gd name="connsiteY288" fmla="*/ 440153 h 2403475"/>
              <a:gd name="connsiteX289" fmla="*/ 9036048 w 11499847"/>
              <a:gd name="connsiteY289" fmla="*/ 304905 h 2403475"/>
              <a:gd name="connsiteX290" fmla="*/ 8981954 w 11499847"/>
              <a:gd name="connsiteY290" fmla="*/ 169657 h 2403475"/>
              <a:gd name="connsiteX291" fmla="*/ 8850791 w 11499847"/>
              <a:gd name="connsiteY291" fmla="*/ 114300 h 2403475"/>
              <a:gd name="connsiteX292" fmla="*/ 7335415 w 11499847"/>
              <a:gd name="connsiteY292" fmla="*/ 114300 h 2403475"/>
              <a:gd name="connsiteX293" fmla="*/ 7203974 w 11499847"/>
              <a:gd name="connsiteY293" fmla="*/ 169657 h 2403475"/>
              <a:gd name="connsiteX294" fmla="*/ 7150097 w 11499847"/>
              <a:gd name="connsiteY294" fmla="*/ 304905 h 2403475"/>
              <a:gd name="connsiteX295" fmla="*/ 7203974 w 11499847"/>
              <a:gd name="connsiteY295" fmla="*/ 439943 h 2403475"/>
              <a:gd name="connsiteX296" fmla="*/ 7335415 w 11499847"/>
              <a:gd name="connsiteY296" fmla="*/ 495300 h 2403475"/>
              <a:gd name="connsiteX297" fmla="*/ 7467486 w 11499847"/>
              <a:gd name="connsiteY297" fmla="*/ 440153 h 2403475"/>
              <a:gd name="connsiteX298" fmla="*/ 7521572 w 11499847"/>
              <a:gd name="connsiteY298" fmla="*/ 304905 h 2403475"/>
              <a:gd name="connsiteX299" fmla="*/ 7467067 w 11499847"/>
              <a:gd name="connsiteY299" fmla="*/ 169657 h 2403475"/>
              <a:gd name="connsiteX300" fmla="*/ 7335415 w 11499847"/>
              <a:gd name="connsiteY300" fmla="*/ 114300 h 2403475"/>
              <a:gd name="connsiteX301" fmla="*/ 9237660 w 11499847"/>
              <a:gd name="connsiteY301" fmla="*/ 49213 h 2403475"/>
              <a:gd name="connsiteX302" fmla="*/ 9339260 w 11499847"/>
              <a:gd name="connsiteY302" fmla="*/ 49213 h 2403475"/>
              <a:gd name="connsiteX303" fmla="*/ 9458322 w 11499847"/>
              <a:gd name="connsiteY303" fmla="*/ 242888 h 2403475"/>
              <a:gd name="connsiteX304" fmla="*/ 9578972 w 11499847"/>
              <a:gd name="connsiteY304" fmla="*/ 436563 h 2403475"/>
              <a:gd name="connsiteX305" fmla="*/ 9578972 w 11499847"/>
              <a:gd name="connsiteY305" fmla="*/ 49213 h 2403475"/>
              <a:gd name="connsiteX306" fmla="*/ 9656760 w 11499847"/>
              <a:gd name="connsiteY306" fmla="*/ 49213 h 2403475"/>
              <a:gd name="connsiteX307" fmla="*/ 9656760 w 11499847"/>
              <a:gd name="connsiteY307" fmla="*/ 560388 h 2403475"/>
              <a:gd name="connsiteX308" fmla="*/ 9561510 w 11499847"/>
              <a:gd name="connsiteY308" fmla="*/ 560388 h 2403475"/>
              <a:gd name="connsiteX309" fmla="*/ 9439272 w 11499847"/>
              <a:gd name="connsiteY309" fmla="*/ 363538 h 2403475"/>
              <a:gd name="connsiteX310" fmla="*/ 9317035 w 11499847"/>
              <a:gd name="connsiteY310" fmla="*/ 165101 h 2403475"/>
              <a:gd name="connsiteX311" fmla="*/ 9317035 w 11499847"/>
              <a:gd name="connsiteY311" fmla="*/ 560388 h 2403475"/>
              <a:gd name="connsiteX312" fmla="*/ 9237660 w 11499847"/>
              <a:gd name="connsiteY312" fmla="*/ 560388 h 2403475"/>
              <a:gd name="connsiteX313" fmla="*/ 8126410 w 11499847"/>
              <a:gd name="connsiteY313" fmla="*/ 49213 h 2403475"/>
              <a:gd name="connsiteX314" fmla="*/ 8529635 w 11499847"/>
              <a:gd name="connsiteY314" fmla="*/ 49213 h 2403475"/>
              <a:gd name="connsiteX315" fmla="*/ 8529635 w 11499847"/>
              <a:gd name="connsiteY315" fmla="*/ 125413 h 2403475"/>
              <a:gd name="connsiteX316" fmla="*/ 8369298 w 11499847"/>
              <a:gd name="connsiteY316" fmla="*/ 125413 h 2403475"/>
              <a:gd name="connsiteX317" fmla="*/ 8369298 w 11499847"/>
              <a:gd name="connsiteY317" fmla="*/ 560388 h 2403475"/>
              <a:gd name="connsiteX318" fmla="*/ 8285160 w 11499847"/>
              <a:gd name="connsiteY318" fmla="*/ 560388 h 2403475"/>
              <a:gd name="connsiteX319" fmla="*/ 8285160 w 11499847"/>
              <a:gd name="connsiteY319" fmla="*/ 125413 h 2403475"/>
              <a:gd name="connsiteX320" fmla="*/ 8126410 w 11499847"/>
              <a:gd name="connsiteY320" fmla="*/ 125413 h 2403475"/>
              <a:gd name="connsiteX321" fmla="*/ 6592885 w 11499847"/>
              <a:gd name="connsiteY321" fmla="*/ 49213 h 2403475"/>
              <a:gd name="connsiteX322" fmla="*/ 6795851 w 11499847"/>
              <a:gd name="connsiteY322" fmla="*/ 49213 h 2403475"/>
              <a:gd name="connsiteX323" fmla="*/ 6907775 w 11499847"/>
              <a:gd name="connsiteY323" fmla="*/ 87875 h 2403475"/>
              <a:gd name="connsiteX324" fmla="*/ 6952670 w 11499847"/>
              <a:gd name="connsiteY324" fmla="*/ 185680 h 2403475"/>
              <a:gd name="connsiteX325" fmla="*/ 6936382 w 11499847"/>
              <a:gd name="connsiteY325" fmla="*/ 245658 h 2403475"/>
              <a:gd name="connsiteX326" fmla="*/ 6892114 w 11499847"/>
              <a:gd name="connsiteY326" fmla="*/ 288709 h 2403475"/>
              <a:gd name="connsiteX327" fmla="*/ 6950791 w 11499847"/>
              <a:gd name="connsiteY327" fmla="*/ 339492 h 2403475"/>
              <a:gd name="connsiteX328" fmla="*/ 6972298 w 11499847"/>
              <a:gd name="connsiteY328" fmla="*/ 412845 h 2403475"/>
              <a:gd name="connsiteX329" fmla="*/ 6926359 w 11499847"/>
              <a:gd name="connsiteY329" fmla="*/ 517546 h 2403475"/>
              <a:gd name="connsiteX330" fmla="*/ 6808798 w 11499847"/>
              <a:gd name="connsiteY330" fmla="*/ 560388 h 2403475"/>
              <a:gd name="connsiteX331" fmla="*/ 6592885 w 11499847"/>
              <a:gd name="connsiteY331" fmla="*/ 560388 h 2403475"/>
              <a:gd name="connsiteX332" fmla="*/ 6592885 w 11499847"/>
              <a:gd name="connsiteY332" fmla="*/ 49213 h 2403475"/>
              <a:gd name="connsiteX333" fmla="*/ 8850790 w 11499847"/>
              <a:gd name="connsiteY333" fmla="*/ 38100 h 2403475"/>
              <a:gd name="connsiteX334" fmla="*/ 9041603 w 11499847"/>
              <a:gd name="connsiteY334" fmla="*/ 116301 h 2403475"/>
              <a:gd name="connsiteX335" fmla="*/ 9120185 w 11499847"/>
              <a:gd name="connsiteY335" fmla="*/ 304905 h 2403475"/>
              <a:gd name="connsiteX336" fmla="*/ 9041603 w 11499847"/>
              <a:gd name="connsiteY336" fmla="*/ 493090 h 2403475"/>
              <a:gd name="connsiteX337" fmla="*/ 8850790 w 11499847"/>
              <a:gd name="connsiteY337" fmla="*/ 571500 h 2403475"/>
              <a:gd name="connsiteX338" fmla="*/ 8660186 w 11499847"/>
              <a:gd name="connsiteY338" fmla="*/ 493090 h 2403475"/>
              <a:gd name="connsiteX339" fmla="*/ 8582022 w 11499847"/>
              <a:gd name="connsiteY339" fmla="*/ 304905 h 2403475"/>
              <a:gd name="connsiteX340" fmla="*/ 8660186 w 11499847"/>
              <a:gd name="connsiteY340" fmla="*/ 116301 h 2403475"/>
              <a:gd name="connsiteX341" fmla="*/ 8850790 w 11499847"/>
              <a:gd name="connsiteY341" fmla="*/ 38100 h 2403475"/>
              <a:gd name="connsiteX342" fmla="*/ 7870035 w 11499847"/>
              <a:gd name="connsiteY342" fmla="*/ 38100 h 2403475"/>
              <a:gd name="connsiteX343" fmla="*/ 7871499 w 11499847"/>
              <a:gd name="connsiteY343" fmla="*/ 38100 h 2403475"/>
              <a:gd name="connsiteX344" fmla="*/ 7955187 w 11499847"/>
              <a:gd name="connsiteY344" fmla="*/ 51273 h 2403475"/>
              <a:gd name="connsiteX345" fmla="*/ 8025067 w 11499847"/>
              <a:gd name="connsiteY345" fmla="*/ 86401 h 2403475"/>
              <a:gd name="connsiteX346" fmla="*/ 8004563 w 11499847"/>
              <a:gd name="connsiteY346" fmla="*/ 118811 h 2403475"/>
              <a:gd name="connsiteX347" fmla="*/ 7984060 w 11499847"/>
              <a:gd name="connsiteY347" fmla="*/ 151429 h 2403475"/>
              <a:gd name="connsiteX348" fmla="*/ 7926943 w 11499847"/>
              <a:gd name="connsiteY348" fmla="*/ 122574 h 2403475"/>
              <a:gd name="connsiteX349" fmla="*/ 7869198 w 11499847"/>
              <a:gd name="connsiteY349" fmla="*/ 112538 h 2403475"/>
              <a:gd name="connsiteX350" fmla="*/ 7802666 w 11499847"/>
              <a:gd name="connsiteY350" fmla="*/ 133865 h 2403475"/>
              <a:gd name="connsiteX351" fmla="*/ 7780907 w 11499847"/>
              <a:gd name="connsiteY351" fmla="*/ 185721 h 2403475"/>
              <a:gd name="connsiteX352" fmla="*/ 7811035 w 11499847"/>
              <a:gd name="connsiteY352" fmla="*/ 236949 h 2403475"/>
              <a:gd name="connsiteX353" fmla="*/ 7891166 w 11499847"/>
              <a:gd name="connsiteY353" fmla="*/ 266849 h 2403475"/>
              <a:gd name="connsiteX354" fmla="*/ 7998914 w 11499847"/>
              <a:gd name="connsiteY354" fmla="*/ 313896 h 2403475"/>
              <a:gd name="connsiteX355" fmla="*/ 8047035 w 11499847"/>
              <a:gd name="connsiteY355" fmla="*/ 415934 h 2403475"/>
              <a:gd name="connsiteX356" fmla="*/ 7999751 w 11499847"/>
              <a:gd name="connsiteY356" fmla="*/ 527381 h 2403475"/>
              <a:gd name="connsiteX357" fmla="*/ 7866478 w 11499847"/>
              <a:gd name="connsiteY357" fmla="*/ 571500 h 2403475"/>
              <a:gd name="connsiteX358" fmla="*/ 7761659 w 11499847"/>
              <a:gd name="connsiteY358" fmla="*/ 554145 h 2403475"/>
              <a:gd name="connsiteX359" fmla="*/ 7685085 w 11499847"/>
              <a:gd name="connsiteY359" fmla="*/ 512954 h 2403475"/>
              <a:gd name="connsiteX360" fmla="*/ 7725883 w 11499847"/>
              <a:gd name="connsiteY360" fmla="*/ 447925 h 2403475"/>
              <a:gd name="connsiteX361" fmla="*/ 7793879 w 11499847"/>
              <a:gd name="connsiteY361" fmla="*/ 483053 h 2403475"/>
              <a:gd name="connsiteX362" fmla="*/ 7867106 w 11499847"/>
              <a:gd name="connsiteY362" fmla="*/ 497063 h 2403475"/>
              <a:gd name="connsiteX363" fmla="*/ 7939496 w 11499847"/>
              <a:gd name="connsiteY363" fmla="*/ 475108 h 2403475"/>
              <a:gd name="connsiteX364" fmla="*/ 7964393 w 11499847"/>
              <a:gd name="connsiteY364" fmla="*/ 420952 h 2403475"/>
              <a:gd name="connsiteX365" fmla="*/ 7933847 w 11499847"/>
              <a:gd name="connsiteY365" fmla="*/ 369933 h 2403475"/>
              <a:gd name="connsiteX366" fmla="*/ 7853925 w 11499847"/>
              <a:gd name="connsiteY366" fmla="*/ 339823 h 2403475"/>
              <a:gd name="connsiteX367" fmla="*/ 7745968 w 11499847"/>
              <a:gd name="connsiteY367" fmla="*/ 292986 h 2403475"/>
              <a:gd name="connsiteX368" fmla="*/ 7698266 w 11499847"/>
              <a:gd name="connsiteY368" fmla="*/ 190739 h 2403475"/>
              <a:gd name="connsiteX369" fmla="*/ 7743666 w 11499847"/>
              <a:gd name="connsiteY369" fmla="*/ 80964 h 2403475"/>
              <a:gd name="connsiteX370" fmla="*/ 7870035 w 11499847"/>
              <a:gd name="connsiteY370" fmla="*/ 38100 h 2403475"/>
              <a:gd name="connsiteX371" fmla="*/ 7334624 w 11499847"/>
              <a:gd name="connsiteY371" fmla="*/ 38100 h 2403475"/>
              <a:gd name="connsiteX372" fmla="*/ 7525363 w 11499847"/>
              <a:gd name="connsiteY372" fmla="*/ 116301 h 2403475"/>
              <a:gd name="connsiteX373" fmla="*/ 7604123 w 11499847"/>
              <a:gd name="connsiteY373" fmla="*/ 304905 h 2403475"/>
              <a:gd name="connsiteX374" fmla="*/ 7525363 w 11499847"/>
              <a:gd name="connsiteY374" fmla="*/ 493090 h 2403475"/>
              <a:gd name="connsiteX375" fmla="*/ 7334624 w 11499847"/>
              <a:gd name="connsiteY375" fmla="*/ 571500 h 2403475"/>
              <a:gd name="connsiteX376" fmla="*/ 7144094 w 11499847"/>
              <a:gd name="connsiteY376" fmla="*/ 493090 h 2403475"/>
              <a:gd name="connsiteX377" fmla="*/ 7065960 w 11499847"/>
              <a:gd name="connsiteY377" fmla="*/ 304905 h 2403475"/>
              <a:gd name="connsiteX378" fmla="*/ 7144094 w 11499847"/>
              <a:gd name="connsiteY378" fmla="*/ 116301 h 2403475"/>
              <a:gd name="connsiteX379" fmla="*/ 7334624 w 11499847"/>
              <a:gd name="connsiteY379" fmla="*/ 38100 h 2403475"/>
              <a:gd name="connsiteX380" fmla="*/ 2766077 w 11499847"/>
              <a:gd name="connsiteY380" fmla="*/ 0 h 2403475"/>
              <a:gd name="connsiteX381" fmla="*/ 3146531 w 11499847"/>
              <a:gd name="connsiteY381" fmla="*/ 51449 h 2403475"/>
              <a:gd name="connsiteX382" fmla="*/ 3467375 w 11499847"/>
              <a:gd name="connsiteY382" fmla="*/ 204124 h 2403475"/>
              <a:gd name="connsiteX383" fmla="*/ 3340627 w 11499847"/>
              <a:gd name="connsiteY383" fmla="*/ 403228 h 2403475"/>
              <a:gd name="connsiteX384" fmla="*/ 3213880 w 11499847"/>
              <a:gd name="connsiteY384" fmla="*/ 602542 h 2403475"/>
              <a:gd name="connsiteX385" fmla="*/ 3009743 w 11499847"/>
              <a:gd name="connsiteY385" fmla="*/ 496716 h 2403475"/>
              <a:gd name="connsiteX386" fmla="*/ 2766077 w 11499847"/>
              <a:gd name="connsiteY386" fmla="*/ 457606 h 2403475"/>
              <a:gd name="connsiteX387" fmla="*/ 2232314 w 11499847"/>
              <a:gd name="connsiteY387" fmla="*/ 681180 h 2403475"/>
              <a:gd name="connsiteX388" fmla="*/ 2012073 w 11499847"/>
              <a:gd name="connsiteY388" fmla="*/ 1198391 h 2403475"/>
              <a:gd name="connsiteX389" fmla="*/ 2232314 w 11499847"/>
              <a:gd name="connsiteY389" fmla="*/ 1721250 h 2403475"/>
              <a:gd name="connsiteX390" fmla="*/ 2766077 w 11499847"/>
              <a:gd name="connsiteY390" fmla="*/ 1942732 h 2403475"/>
              <a:gd name="connsiteX391" fmla="*/ 3050111 w 11499847"/>
              <a:gd name="connsiteY391" fmla="*/ 1886682 h 2403475"/>
              <a:gd name="connsiteX392" fmla="*/ 3289594 w 11499847"/>
              <a:gd name="connsiteY392" fmla="*/ 1722086 h 2403475"/>
              <a:gd name="connsiteX393" fmla="*/ 3543925 w 11499847"/>
              <a:gd name="connsiteY393" fmla="*/ 1095493 h 2403475"/>
              <a:gd name="connsiteX394" fmla="*/ 3921866 w 11499847"/>
              <a:gd name="connsiteY394" fmla="*/ 345714 h 2403475"/>
              <a:gd name="connsiteX395" fmla="*/ 4300646 w 11499847"/>
              <a:gd name="connsiteY395" fmla="*/ 92441 h 2403475"/>
              <a:gd name="connsiteX396" fmla="*/ 4787977 w 11499847"/>
              <a:gd name="connsiteY396" fmla="*/ 0 h 2403475"/>
              <a:gd name="connsiteX397" fmla="*/ 5168221 w 11499847"/>
              <a:gd name="connsiteY397" fmla="*/ 54796 h 2403475"/>
              <a:gd name="connsiteX398" fmla="*/ 5489275 w 11499847"/>
              <a:gd name="connsiteY398" fmla="*/ 210607 h 2403475"/>
              <a:gd name="connsiteX399" fmla="*/ 5364200 w 11499847"/>
              <a:gd name="connsiteY399" fmla="*/ 409921 h 2403475"/>
              <a:gd name="connsiteX400" fmla="*/ 5239125 w 11499847"/>
              <a:gd name="connsiteY400" fmla="*/ 609025 h 2403475"/>
              <a:gd name="connsiteX401" fmla="*/ 5031643 w 11499847"/>
              <a:gd name="connsiteY401" fmla="*/ 500480 h 2403475"/>
              <a:gd name="connsiteX402" fmla="*/ 4784631 w 11499847"/>
              <a:gd name="connsiteY402" fmla="*/ 460952 h 2403475"/>
              <a:gd name="connsiteX403" fmla="*/ 4264462 w 11499847"/>
              <a:gd name="connsiteY403" fmla="*/ 679089 h 2403475"/>
              <a:gd name="connsiteX404" fmla="*/ 4050287 w 11499847"/>
              <a:gd name="connsiteY404" fmla="*/ 1198391 h 2403475"/>
              <a:gd name="connsiteX405" fmla="*/ 4262370 w 11499847"/>
              <a:gd name="connsiteY405" fmla="*/ 1725223 h 2403475"/>
              <a:gd name="connsiteX406" fmla="*/ 4778147 w 11499847"/>
              <a:gd name="connsiteY406" fmla="*/ 1945870 h 2403475"/>
              <a:gd name="connsiteX407" fmla="*/ 5191438 w 11499847"/>
              <a:gd name="connsiteY407" fmla="*/ 1804280 h 2403475"/>
              <a:gd name="connsiteX408" fmla="*/ 5426737 w 11499847"/>
              <a:gd name="connsiteY408" fmla="*/ 1445390 h 2403475"/>
              <a:gd name="connsiteX409" fmla="*/ 4708917 w 11499847"/>
              <a:gd name="connsiteY409" fmla="*/ 1445390 h 2403475"/>
              <a:gd name="connsiteX410" fmla="*/ 4850515 w 11499847"/>
              <a:gd name="connsiteY410" fmla="*/ 1223279 h 2403475"/>
              <a:gd name="connsiteX411" fmla="*/ 4992113 w 11499847"/>
              <a:gd name="connsiteY411" fmla="*/ 1000960 h 2403475"/>
              <a:gd name="connsiteX412" fmla="*/ 5457901 w 11499847"/>
              <a:gd name="connsiteY412" fmla="*/ 1000960 h 2403475"/>
              <a:gd name="connsiteX413" fmla="*/ 5924108 w 11499847"/>
              <a:gd name="connsiteY413" fmla="*/ 1000960 h 2403475"/>
              <a:gd name="connsiteX414" fmla="*/ 5936030 w 11499847"/>
              <a:gd name="connsiteY414" fmla="*/ 1100094 h 2403475"/>
              <a:gd name="connsiteX415" fmla="*/ 5940422 w 11499847"/>
              <a:gd name="connsiteY415" fmla="*/ 1201738 h 2403475"/>
              <a:gd name="connsiteX416" fmla="*/ 5600963 w 11499847"/>
              <a:gd name="connsiteY416" fmla="*/ 2050860 h 2403475"/>
              <a:gd name="connsiteX417" fmla="*/ 4764970 w 11499847"/>
              <a:gd name="connsiteY417" fmla="*/ 2403475 h 2403475"/>
              <a:gd name="connsiteX418" fmla="*/ 4178290 w 11499847"/>
              <a:gd name="connsiteY418" fmla="*/ 2262513 h 2403475"/>
              <a:gd name="connsiteX419" fmla="*/ 3757265 w 11499847"/>
              <a:gd name="connsiteY419" fmla="*/ 1886682 h 2403475"/>
              <a:gd name="connsiteX420" fmla="*/ 3332469 w 11499847"/>
              <a:gd name="connsiteY420" fmla="*/ 2263558 h 2403475"/>
              <a:gd name="connsiteX421" fmla="*/ 2749555 w 11499847"/>
              <a:gd name="connsiteY421" fmla="*/ 2403475 h 2403475"/>
              <a:gd name="connsiteX422" fmla="*/ 2242563 w 11499847"/>
              <a:gd name="connsiteY422" fmla="*/ 2295766 h 2403475"/>
              <a:gd name="connsiteX423" fmla="*/ 1844121 w 11499847"/>
              <a:gd name="connsiteY423" fmla="*/ 2005266 h 2403475"/>
              <a:gd name="connsiteX424" fmla="*/ 1583096 w 11499847"/>
              <a:gd name="connsiteY424" fmla="*/ 2257493 h 2403475"/>
              <a:gd name="connsiteX425" fmla="*/ 1188838 w 11499847"/>
              <a:gd name="connsiteY425" fmla="*/ 2354117 h 2403475"/>
              <a:gd name="connsiteX426" fmla="*/ 0 w 11499847"/>
              <a:gd name="connsiteY426" fmla="*/ 2354117 h 2403475"/>
              <a:gd name="connsiteX427" fmla="*/ 0 w 11499847"/>
              <a:gd name="connsiteY427" fmla="*/ 1201738 h 2403475"/>
              <a:gd name="connsiteX428" fmla="*/ 0 w 11499847"/>
              <a:gd name="connsiteY428" fmla="*/ 49358 h 2403475"/>
              <a:gd name="connsiteX429" fmla="*/ 538575 w 11499847"/>
              <a:gd name="connsiteY429" fmla="*/ 49358 h 2403475"/>
              <a:gd name="connsiteX430" fmla="*/ 1076940 w 11499847"/>
              <a:gd name="connsiteY430" fmla="*/ 49358 h 2403475"/>
              <a:gd name="connsiteX431" fmla="*/ 1523487 w 11499847"/>
              <a:gd name="connsiteY431" fmla="*/ 176099 h 2403475"/>
              <a:gd name="connsiteX432" fmla="*/ 1774892 w 11499847"/>
              <a:gd name="connsiteY432" fmla="*/ 500480 h 2403475"/>
              <a:gd name="connsiteX433" fmla="*/ 2196549 w 11499847"/>
              <a:gd name="connsiteY433" fmla="*/ 137826 h 2403475"/>
              <a:gd name="connsiteX434" fmla="*/ 2766077 w 11499847"/>
              <a:gd name="connsiteY434" fmla="*/ 0 h 2403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Lst>
            <a:rect l="l" t="t" r="r" b="b"/>
            <a:pathLst>
              <a:path w="11499847" h="2403475">
                <a:moveTo>
                  <a:pt x="8982072" y="1919288"/>
                </a:moveTo>
                <a:cubicBezTo>
                  <a:pt x="8982072" y="2105026"/>
                  <a:pt x="8982072" y="2105026"/>
                  <a:pt x="8982072" y="2105026"/>
                </a:cubicBezTo>
                <a:cubicBezTo>
                  <a:pt x="9098233" y="2105026"/>
                  <a:pt x="9098233" y="2105026"/>
                  <a:pt x="9098233" y="2105026"/>
                </a:cubicBezTo>
                <a:cubicBezTo>
                  <a:pt x="9124975" y="2105026"/>
                  <a:pt x="9148166" y="2096202"/>
                  <a:pt x="9164880" y="2080233"/>
                </a:cubicBezTo>
                <a:cubicBezTo>
                  <a:pt x="9181594" y="2064055"/>
                  <a:pt x="9191622" y="2040732"/>
                  <a:pt x="9191622" y="2011737"/>
                </a:cubicBezTo>
                <a:cubicBezTo>
                  <a:pt x="9191622" y="1983792"/>
                  <a:pt x="9181594" y="1960680"/>
                  <a:pt x="9164880" y="1944501"/>
                </a:cubicBezTo>
                <a:cubicBezTo>
                  <a:pt x="9148166" y="1928323"/>
                  <a:pt x="9124975" y="1919288"/>
                  <a:pt x="9098233" y="1919288"/>
                </a:cubicBezTo>
                <a:cubicBezTo>
                  <a:pt x="8982072" y="1919288"/>
                  <a:pt x="8982072" y="1919288"/>
                  <a:pt x="8982072" y="1919288"/>
                </a:cubicBezTo>
                <a:close/>
                <a:moveTo>
                  <a:pt x="7280272" y="1919288"/>
                </a:moveTo>
                <a:cubicBezTo>
                  <a:pt x="7280272" y="2097088"/>
                  <a:pt x="7280272" y="2097088"/>
                  <a:pt x="7280272" y="2097088"/>
                </a:cubicBezTo>
                <a:cubicBezTo>
                  <a:pt x="7404503" y="2097088"/>
                  <a:pt x="7404503" y="2097088"/>
                  <a:pt x="7404503" y="2097088"/>
                </a:cubicBezTo>
                <a:cubicBezTo>
                  <a:pt x="7430689" y="2097088"/>
                  <a:pt x="7453105" y="2088711"/>
                  <a:pt x="7469027" y="2073423"/>
                </a:cubicBezTo>
                <a:cubicBezTo>
                  <a:pt x="7485158" y="2058136"/>
                  <a:pt x="7494585" y="2035937"/>
                  <a:pt x="7494585" y="2008502"/>
                </a:cubicBezTo>
                <a:cubicBezTo>
                  <a:pt x="7494585" y="1981487"/>
                  <a:pt x="7485158" y="1959078"/>
                  <a:pt x="7469027" y="1943581"/>
                </a:cubicBezTo>
                <a:cubicBezTo>
                  <a:pt x="7453105" y="1927874"/>
                  <a:pt x="7430689" y="1919288"/>
                  <a:pt x="7404503" y="1919288"/>
                </a:cubicBezTo>
                <a:cubicBezTo>
                  <a:pt x="7280272" y="1919288"/>
                  <a:pt x="7280272" y="1919288"/>
                  <a:pt x="7280272" y="1919288"/>
                </a:cubicBezTo>
                <a:close/>
                <a:moveTo>
                  <a:pt x="7945015" y="1909763"/>
                </a:moveTo>
                <a:cubicBezTo>
                  <a:pt x="7893445" y="1909763"/>
                  <a:pt x="7847115" y="1930941"/>
                  <a:pt x="7813574" y="1965330"/>
                </a:cubicBezTo>
                <a:cubicBezTo>
                  <a:pt x="7780242" y="1999719"/>
                  <a:pt x="7759697" y="2047317"/>
                  <a:pt x="7759697" y="2100368"/>
                </a:cubicBezTo>
                <a:cubicBezTo>
                  <a:pt x="7759697" y="2153419"/>
                  <a:pt x="7780242" y="2201227"/>
                  <a:pt x="7813574" y="2235406"/>
                </a:cubicBezTo>
                <a:cubicBezTo>
                  <a:pt x="7847115" y="2269795"/>
                  <a:pt x="7893445" y="2290763"/>
                  <a:pt x="7945015" y="2290763"/>
                </a:cubicBezTo>
                <a:cubicBezTo>
                  <a:pt x="7997215" y="2290763"/>
                  <a:pt x="8043544" y="2270004"/>
                  <a:pt x="8077086" y="2235825"/>
                </a:cubicBezTo>
                <a:cubicBezTo>
                  <a:pt x="8110628" y="2201437"/>
                  <a:pt x="8131172" y="2153838"/>
                  <a:pt x="8131172" y="2100368"/>
                </a:cubicBezTo>
                <a:cubicBezTo>
                  <a:pt x="8131172" y="2047317"/>
                  <a:pt x="8110418" y="1999719"/>
                  <a:pt x="8076876" y="1965330"/>
                </a:cubicBezTo>
                <a:cubicBezTo>
                  <a:pt x="8043334" y="1930941"/>
                  <a:pt x="7996796" y="1909763"/>
                  <a:pt x="7945015" y="1909763"/>
                </a:cubicBezTo>
                <a:close/>
                <a:moveTo>
                  <a:pt x="8899522" y="1844675"/>
                </a:moveTo>
                <a:cubicBezTo>
                  <a:pt x="9098598" y="1844675"/>
                  <a:pt x="9098598" y="1844675"/>
                  <a:pt x="9098598" y="1844675"/>
                </a:cubicBezTo>
                <a:cubicBezTo>
                  <a:pt x="9152872" y="1844675"/>
                  <a:pt x="9197507" y="1862857"/>
                  <a:pt x="9228521" y="1892741"/>
                </a:cubicBezTo>
                <a:cubicBezTo>
                  <a:pt x="9259744" y="1922835"/>
                  <a:pt x="9277347" y="1964423"/>
                  <a:pt x="9277347" y="2011236"/>
                </a:cubicBezTo>
                <a:cubicBezTo>
                  <a:pt x="9277347" y="2057839"/>
                  <a:pt x="9259744" y="2099427"/>
                  <a:pt x="9228521" y="2129521"/>
                </a:cubicBezTo>
                <a:cubicBezTo>
                  <a:pt x="9197507" y="2159405"/>
                  <a:pt x="9152872" y="2177796"/>
                  <a:pt x="9098598" y="2177796"/>
                </a:cubicBezTo>
                <a:cubicBezTo>
                  <a:pt x="8982086" y="2177796"/>
                  <a:pt x="8982086" y="2177796"/>
                  <a:pt x="8982086" y="2177796"/>
                </a:cubicBezTo>
                <a:cubicBezTo>
                  <a:pt x="8982086" y="2355850"/>
                  <a:pt x="8982086" y="2355850"/>
                  <a:pt x="8982086" y="2355850"/>
                </a:cubicBezTo>
                <a:cubicBezTo>
                  <a:pt x="8899522" y="2355850"/>
                  <a:pt x="8899522" y="2355850"/>
                  <a:pt x="8899522" y="2355850"/>
                </a:cubicBezTo>
                <a:cubicBezTo>
                  <a:pt x="8899522" y="1844675"/>
                  <a:pt x="8899522" y="1844675"/>
                  <a:pt x="8899522" y="1844675"/>
                </a:cubicBezTo>
                <a:close/>
                <a:moveTo>
                  <a:pt x="8324847" y="1844675"/>
                </a:moveTo>
                <a:cubicBezTo>
                  <a:pt x="8407608" y="1844675"/>
                  <a:pt x="8407608" y="1844675"/>
                  <a:pt x="8407608" y="1844675"/>
                </a:cubicBezTo>
                <a:cubicBezTo>
                  <a:pt x="8407608" y="2158090"/>
                  <a:pt x="8407608" y="2158090"/>
                  <a:pt x="8407608" y="2158090"/>
                </a:cubicBezTo>
                <a:cubicBezTo>
                  <a:pt x="8407608" y="2195307"/>
                  <a:pt x="8420389" y="2228551"/>
                  <a:pt x="8443017" y="2252595"/>
                </a:cubicBezTo>
                <a:cubicBezTo>
                  <a:pt x="8465855" y="2276431"/>
                  <a:pt x="8498331" y="2291066"/>
                  <a:pt x="8537931" y="2291066"/>
                </a:cubicBezTo>
                <a:cubicBezTo>
                  <a:pt x="8576692" y="2291066"/>
                  <a:pt x="8609168" y="2276431"/>
                  <a:pt x="8631797" y="2252595"/>
                </a:cubicBezTo>
                <a:cubicBezTo>
                  <a:pt x="8654425" y="2228551"/>
                  <a:pt x="8667415" y="2195307"/>
                  <a:pt x="8667415" y="2158090"/>
                </a:cubicBezTo>
                <a:cubicBezTo>
                  <a:pt x="8667415" y="1844675"/>
                  <a:pt x="8667415" y="1844675"/>
                  <a:pt x="8667415" y="1844675"/>
                </a:cubicBezTo>
                <a:cubicBezTo>
                  <a:pt x="8748710" y="1844675"/>
                  <a:pt x="8748710" y="1844675"/>
                  <a:pt x="8748710" y="1844675"/>
                </a:cubicBezTo>
                <a:cubicBezTo>
                  <a:pt x="8748710" y="2158717"/>
                  <a:pt x="8748710" y="2158717"/>
                  <a:pt x="8748710" y="2158717"/>
                </a:cubicBezTo>
                <a:cubicBezTo>
                  <a:pt x="8748710" y="2218724"/>
                  <a:pt x="8726291" y="2270785"/>
                  <a:pt x="8688577" y="2307793"/>
                </a:cubicBezTo>
                <a:cubicBezTo>
                  <a:pt x="8650863" y="2345010"/>
                  <a:pt x="8597854" y="2366963"/>
                  <a:pt x="8537093" y="2366963"/>
                </a:cubicBezTo>
                <a:cubicBezTo>
                  <a:pt x="8476331" y="2366963"/>
                  <a:pt x="8423322" y="2345010"/>
                  <a:pt x="8385399" y="2307793"/>
                </a:cubicBezTo>
                <a:cubicBezTo>
                  <a:pt x="8347475" y="2270785"/>
                  <a:pt x="8324847" y="2218724"/>
                  <a:pt x="8324847" y="2158717"/>
                </a:cubicBezTo>
                <a:cubicBezTo>
                  <a:pt x="8324847" y="1844675"/>
                  <a:pt x="8324847" y="1844675"/>
                  <a:pt x="8324847" y="1844675"/>
                </a:cubicBezTo>
                <a:close/>
                <a:moveTo>
                  <a:pt x="7197722" y="1844675"/>
                </a:moveTo>
                <a:cubicBezTo>
                  <a:pt x="7404196" y="1844675"/>
                  <a:pt x="7404196" y="1844675"/>
                  <a:pt x="7404196" y="1844675"/>
                </a:cubicBezTo>
                <a:cubicBezTo>
                  <a:pt x="7457641" y="1844675"/>
                  <a:pt x="7501065" y="1862439"/>
                  <a:pt x="7531336" y="1891906"/>
                </a:cubicBezTo>
                <a:cubicBezTo>
                  <a:pt x="7561608" y="1921581"/>
                  <a:pt x="7578727" y="1962542"/>
                  <a:pt x="7578727" y="2008937"/>
                </a:cubicBezTo>
                <a:cubicBezTo>
                  <a:pt x="7578727" y="2047390"/>
                  <a:pt x="7568080" y="2080827"/>
                  <a:pt x="7548455" y="2106950"/>
                </a:cubicBezTo>
                <a:cubicBezTo>
                  <a:pt x="7529040" y="2133073"/>
                  <a:pt x="7500647" y="2152091"/>
                  <a:pt x="7464947" y="2161495"/>
                </a:cubicBezTo>
                <a:cubicBezTo>
                  <a:pt x="7525699" y="2258673"/>
                  <a:pt x="7525699" y="2258673"/>
                  <a:pt x="7525699" y="2258673"/>
                </a:cubicBezTo>
                <a:cubicBezTo>
                  <a:pt x="7586660" y="2355850"/>
                  <a:pt x="7586660" y="2355850"/>
                  <a:pt x="7586660" y="2355850"/>
                </a:cubicBezTo>
                <a:cubicBezTo>
                  <a:pt x="7491044" y="2355850"/>
                  <a:pt x="7491044" y="2355850"/>
                  <a:pt x="7491044" y="2355850"/>
                </a:cubicBezTo>
                <a:cubicBezTo>
                  <a:pt x="7434676" y="2263479"/>
                  <a:pt x="7434676" y="2263479"/>
                  <a:pt x="7434676" y="2263479"/>
                </a:cubicBezTo>
                <a:cubicBezTo>
                  <a:pt x="7378099" y="2171108"/>
                  <a:pt x="7378099" y="2171108"/>
                  <a:pt x="7378099" y="2171108"/>
                </a:cubicBezTo>
                <a:cubicBezTo>
                  <a:pt x="7280395" y="2171108"/>
                  <a:pt x="7280395" y="2171108"/>
                  <a:pt x="7280395" y="2171108"/>
                </a:cubicBezTo>
                <a:cubicBezTo>
                  <a:pt x="7280395" y="2355850"/>
                  <a:pt x="7280395" y="2355850"/>
                  <a:pt x="7280395" y="2355850"/>
                </a:cubicBezTo>
                <a:cubicBezTo>
                  <a:pt x="7197722" y="2355850"/>
                  <a:pt x="7197722" y="2355850"/>
                  <a:pt x="7197722" y="2355850"/>
                </a:cubicBezTo>
                <a:cubicBezTo>
                  <a:pt x="7197722" y="1844675"/>
                  <a:pt x="7197722" y="1844675"/>
                  <a:pt x="7197722" y="1844675"/>
                </a:cubicBezTo>
                <a:close/>
                <a:moveTo>
                  <a:pt x="7945016" y="1833563"/>
                </a:moveTo>
                <a:cubicBezTo>
                  <a:pt x="8020028" y="1833563"/>
                  <a:pt x="8087706" y="1863673"/>
                  <a:pt x="8136527" y="1911974"/>
                </a:cubicBezTo>
                <a:cubicBezTo>
                  <a:pt x="8185138" y="1960274"/>
                  <a:pt x="8215310" y="2026976"/>
                  <a:pt x="8215310" y="2100368"/>
                </a:cubicBezTo>
                <a:cubicBezTo>
                  <a:pt x="8215310" y="2173760"/>
                  <a:pt x="8185138" y="2240461"/>
                  <a:pt x="8136527" y="2288762"/>
                </a:cubicBezTo>
                <a:cubicBezTo>
                  <a:pt x="8087706" y="2337063"/>
                  <a:pt x="8020028" y="2366963"/>
                  <a:pt x="7945016" y="2366963"/>
                </a:cubicBezTo>
                <a:cubicBezTo>
                  <a:pt x="7870004" y="2366963"/>
                  <a:pt x="7802745" y="2337063"/>
                  <a:pt x="7754134" y="2288762"/>
                </a:cubicBezTo>
                <a:cubicBezTo>
                  <a:pt x="7705523" y="2240461"/>
                  <a:pt x="7675560" y="2173760"/>
                  <a:pt x="7675560" y="2100368"/>
                </a:cubicBezTo>
                <a:cubicBezTo>
                  <a:pt x="7675560" y="2026976"/>
                  <a:pt x="7705523" y="1960274"/>
                  <a:pt x="7754134" y="1911974"/>
                </a:cubicBezTo>
                <a:cubicBezTo>
                  <a:pt x="7802745" y="1863673"/>
                  <a:pt x="7870004" y="1833563"/>
                  <a:pt x="7945016" y="1833563"/>
                </a:cubicBezTo>
                <a:close/>
                <a:moveTo>
                  <a:pt x="6834872" y="1833563"/>
                </a:moveTo>
                <a:cubicBezTo>
                  <a:pt x="6865690" y="1833563"/>
                  <a:pt x="6894831" y="1837536"/>
                  <a:pt x="6921875" y="1845482"/>
                </a:cubicBezTo>
                <a:cubicBezTo>
                  <a:pt x="6948919" y="1853218"/>
                  <a:pt x="6973658" y="1865136"/>
                  <a:pt x="6996090" y="1881028"/>
                </a:cubicBezTo>
                <a:cubicBezTo>
                  <a:pt x="6974496" y="1914692"/>
                  <a:pt x="6974496" y="1914692"/>
                  <a:pt x="6974496" y="1914692"/>
                </a:cubicBezTo>
                <a:cubicBezTo>
                  <a:pt x="6952903" y="1948356"/>
                  <a:pt x="6952903" y="1948356"/>
                  <a:pt x="6952903" y="1948356"/>
                </a:cubicBezTo>
                <a:cubicBezTo>
                  <a:pt x="6935712" y="1935183"/>
                  <a:pt x="6917263" y="1925774"/>
                  <a:pt x="6897556" y="1919501"/>
                </a:cubicBezTo>
                <a:cubicBezTo>
                  <a:pt x="6877850" y="1913228"/>
                  <a:pt x="6856885" y="1910301"/>
                  <a:pt x="6834243" y="1910301"/>
                </a:cubicBezTo>
                <a:cubicBezTo>
                  <a:pt x="6782461" y="1910301"/>
                  <a:pt x="6736548" y="1931001"/>
                  <a:pt x="6703424" y="1965084"/>
                </a:cubicBezTo>
                <a:cubicBezTo>
                  <a:pt x="6670510" y="1999166"/>
                  <a:pt x="6650384" y="2046631"/>
                  <a:pt x="6650384" y="2100368"/>
                </a:cubicBezTo>
                <a:cubicBezTo>
                  <a:pt x="6650384" y="2154105"/>
                  <a:pt x="6669671" y="2201779"/>
                  <a:pt x="6701957" y="2236070"/>
                </a:cubicBezTo>
                <a:cubicBezTo>
                  <a:pt x="6734242" y="2270152"/>
                  <a:pt x="6779526" y="2291062"/>
                  <a:pt x="6831308" y="2291062"/>
                </a:cubicBezTo>
                <a:cubicBezTo>
                  <a:pt x="6878898" y="2291062"/>
                  <a:pt x="6917473" y="2275798"/>
                  <a:pt x="6945984" y="2250498"/>
                </a:cubicBezTo>
                <a:cubicBezTo>
                  <a:pt x="6974496" y="2225197"/>
                  <a:pt x="6992735" y="2189442"/>
                  <a:pt x="6999863" y="2148460"/>
                </a:cubicBezTo>
                <a:cubicBezTo>
                  <a:pt x="6825438" y="2148460"/>
                  <a:pt x="6825438" y="2148460"/>
                  <a:pt x="6825438" y="2148460"/>
                </a:cubicBezTo>
                <a:cubicBezTo>
                  <a:pt x="6849128" y="2111241"/>
                  <a:pt x="6849128" y="2111241"/>
                  <a:pt x="6849128" y="2111241"/>
                </a:cubicBezTo>
                <a:cubicBezTo>
                  <a:pt x="6873028" y="2074022"/>
                  <a:pt x="6873028" y="2074022"/>
                  <a:pt x="6873028" y="2074022"/>
                </a:cubicBezTo>
                <a:cubicBezTo>
                  <a:pt x="7078061" y="2074022"/>
                  <a:pt x="7078061" y="2074022"/>
                  <a:pt x="7078061" y="2074022"/>
                </a:cubicBezTo>
                <a:cubicBezTo>
                  <a:pt x="7079319" y="2078204"/>
                  <a:pt x="7080158" y="2083849"/>
                  <a:pt x="7080787" y="2090540"/>
                </a:cubicBezTo>
                <a:cubicBezTo>
                  <a:pt x="7081415" y="2096813"/>
                  <a:pt x="7081835" y="2103922"/>
                  <a:pt x="7081835" y="2110613"/>
                </a:cubicBezTo>
                <a:cubicBezTo>
                  <a:pt x="7081835" y="2183378"/>
                  <a:pt x="7056258" y="2247361"/>
                  <a:pt x="7011813" y="2293362"/>
                </a:cubicBezTo>
                <a:cubicBezTo>
                  <a:pt x="6967788" y="2339363"/>
                  <a:pt x="6904894" y="2366963"/>
                  <a:pt x="6830470" y="2366963"/>
                </a:cubicBezTo>
                <a:cubicBezTo>
                  <a:pt x="6756255" y="2366963"/>
                  <a:pt x="6690007" y="2337481"/>
                  <a:pt x="6642417" y="2289389"/>
                </a:cubicBezTo>
                <a:cubicBezTo>
                  <a:pt x="6595037" y="2241088"/>
                  <a:pt x="6565897" y="2174387"/>
                  <a:pt x="6565897" y="2100368"/>
                </a:cubicBezTo>
                <a:cubicBezTo>
                  <a:pt x="6565897" y="2026139"/>
                  <a:pt x="6595876" y="1959438"/>
                  <a:pt x="6644514" y="1911346"/>
                </a:cubicBezTo>
                <a:cubicBezTo>
                  <a:pt x="6692942" y="1863255"/>
                  <a:pt x="6760238" y="1833563"/>
                  <a:pt x="6834872" y="1833563"/>
                </a:cubicBezTo>
                <a:close/>
                <a:moveTo>
                  <a:pt x="501650" y="1403350"/>
                </a:moveTo>
                <a:cubicBezTo>
                  <a:pt x="501650" y="1403350"/>
                  <a:pt x="501650" y="1403350"/>
                  <a:pt x="501650" y="1925638"/>
                </a:cubicBezTo>
                <a:cubicBezTo>
                  <a:pt x="501650" y="1925638"/>
                  <a:pt x="501650" y="1925638"/>
                  <a:pt x="842112" y="1925638"/>
                </a:cubicBezTo>
                <a:cubicBezTo>
                  <a:pt x="842112" y="1925638"/>
                  <a:pt x="842112" y="1925638"/>
                  <a:pt x="1182574" y="1925638"/>
                </a:cubicBezTo>
                <a:cubicBezTo>
                  <a:pt x="1258233" y="1925638"/>
                  <a:pt x="1326576" y="1896842"/>
                  <a:pt x="1375900" y="1849684"/>
                </a:cubicBezTo>
                <a:cubicBezTo>
                  <a:pt x="1425224" y="1802317"/>
                  <a:pt x="1455738" y="1736796"/>
                  <a:pt x="1455738" y="1662720"/>
                </a:cubicBezTo>
                <a:cubicBezTo>
                  <a:pt x="1455738" y="1588853"/>
                  <a:pt x="1425224" y="1523958"/>
                  <a:pt x="1375900" y="1477635"/>
                </a:cubicBezTo>
                <a:cubicBezTo>
                  <a:pt x="1326576" y="1431103"/>
                  <a:pt x="1258233" y="1403350"/>
                  <a:pt x="1182574" y="1403350"/>
                </a:cubicBezTo>
                <a:cubicBezTo>
                  <a:pt x="1182574" y="1403350"/>
                  <a:pt x="1182574" y="1403350"/>
                  <a:pt x="501650" y="1403350"/>
                </a:cubicBezTo>
                <a:close/>
                <a:moveTo>
                  <a:pt x="7349808" y="1012825"/>
                </a:moveTo>
                <a:cubicBezTo>
                  <a:pt x="7297999" y="1012825"/>
                  <a:pt x="7251643" y="1033706"/>
                  <a:pt x="7218292" y="1067952"/>
                </a:cubicBezTo>
                <a:cubicBezTo>
                  <a:pt x="7184731" y="1102197"/>
                  <a:pt x="7164385" y="1149598"/>
                  <a:pt x="7164385" y="1202427"/>
                </a:cubicBezTo>
                <a:cubicBezTo>
                  <a:pt x="7164385" y="1255466"/>
                  <a:pt x="7184731" y="1302866"/>
                  <a:pt x="7218292" y="1336903"/>
                </a:cubicBezTo>
                <a:cubicBezTo>
                  <a:pt x="7251643" y="1371148"/>
                  <a:pt x="7297999" y="1392238"/>
                  <a:pt x="7349808" y="1392238"/>
                </a:cubicBezTo>
                <a:cubicBezTo>
                  <a:pt x="7401827" y="1392238"/>
                  <a:pt x="7448393" y="1371357"/>
                  <a:pt x="7481953" y="1337320"/>
                </a:cubicBezTo>
                <a:cubicBezTo>
                  <a:pt x="7515304" y="1303075"/>
                  <a:pt x="7535860" y="1255675"/>
                  <a:pt x="7535860" y="1202427"/>
                </a:cubicBezTo>
                <a:cubicBezTo>
                  <a:pt x="7535860" y="1149598"/>
                  <a:pt x="7515304" y="1102197"/>
                  <a:pt x="7481534" y="1067952"/>
                </a:cubicBezTo>
                <a:cubicBezTo>
                  <a:pt x="7447973" y="1033706"/>
                  <a:pt x="7401408" y="1012825"/>
                  <a:pt x="7349808" y="1012825"/>
                </a:cubicBezTo>
                <a:close/>
                <a:moveTo>
                  <a:pt x="10448922" y="946150"/>
                </a:moveTo>
                <a:lnTo>
                  <a:pt x="10552110" y="946150"/>
                </a:lnTo>
                <a:lnTo>
                  <a:pt x="10671172" y="1139825"/>
                </a:lnTo>
                <a:lnTo>
                  <a:pt x="10790235" y="1333501"/>
                </a:lnTo>
                <a:lnTo>
                  <a:pt x="10790235" y="946150"/>
                </a:lnTo>
                <a:lnTo>
                  <a:pt x="10869610" y="946150"/>
                </a:lnTo>
                <a:lnTo>
                  <a:pt x="10869610" y="1458913"/>
                </a:lnTo>
                <a:lnTo>
                  <a:pt x="10772772" y="1458913"/>
                </a:lnTo>
                <a:lnTo>
                  <a:pt x="10650535" y="1260475"/>
                </a:lnTo>
                <a:lnTo>
                  <a:pt x="10528297" y="1062038"/>
                </a:lnTo>
                <a:lnTo>
                  <a:pt x="10528297" y="1458913"/>
                </a:lnTo>
                <a:lnTo>
                  <a:pt x="10448922" y="1458913"/>
                </a:lnTo>
                <a:close/>
                <a:moveTo>
                  <a:pt x="10185397" y="946150"/>
                </a:moveTo>
                <a:lnTo>
                  <a:pt x="10267947" y="946150"/>
                </a:lnTo>
                <a:lnTo>
                  <a:pt x="10267947" y="1458913"/>
                </a:lnTo>
                <a:lnTo>
                  <a:pt x="10185397" y="1458913"/>
                </a:lnTo>
                <a:close/>
                <a:moveTo>
                  <a:pt x="9656760" y="946150"/>
                </a:moveTo>
                <a:lnTo>
                  <a:pt x="10059985" y="946150"/>
                </a:lnTo>
                <a:lnTo>
                  <a:pt x="10059985" y="1022350"/>
                </a:lnTo>
                <a:lnTo>
                  <a:pt x="9899648" y="1022350"/>
                </a:lnTo>
                <a:lnTo>
                  <a:pt x="9899648" y="1458913"/>
                </a:lnTo>
                <a:lnTo>
                  <a:pt x="9817098" y="1458913"/>
                </a:lnTo>
                <a:lnTo>
                  <a:pt x="9817098" y="1022350"/>
                </a:lnTo>
                <a:lnTo>
                  <a:pt x="9656760" y="1022350"/>
                </a:lnTo>
                <a:close/>
                <a:moveTo>
                  <a:pt x="9336085" y="946150"/>
                </a:moveTo>
                <a:lnTo>
                  <a:pt x="9418635" y="946150"/>
                </a:lnTo>
                <a:lnTo>
                  <a:pt x="9418635" y="1382713"/>
                </a:lnTo>
                <a:lnTo>
                  <a:pt x="9671048" y="1382713"/>
                </a:lnTo>
                <a:lnTo>
                  <a:pt x="9671048" y="1458913"/>
                </a:lnTo>
                <a:lnTo>
                  <a:pt x="9336085" y="1458913"/>
                </a:lnTo>
                <a:close/>
                <a:moveTo>
                  <a:pt x="8766172" y="946150"/>
                </a:moveTo>
                <a:cubicBezTo>
                  <a:pt x="8848414" y="946150"/>
                  <a:pt x="8848414" y="946150"/>
                  <a:pt x="8848414" y="946150"/>
                </a:cubicBezTo>
                <a:cubicBezTo>
                  <a:pt x="8848414" y="1260391"/>
                  <a:pt x="8848414" y="1260391"/>
                  <a:pt x="8848414" y="1260391"/>
                </a:cubicBezTo>
                <a:cubicBezTo>
                  <a:pt x="8848414" y="1297706"/>
                  <a:pt x="8861356" y="1331038"/>
                  <a:pt x="8883900" y="1355146"/>
                </a:cubicBezTo>
                <a:cubicBezTo>
                  <a:pt x="8906443" y="1379044"/>
                  <a:pt x="8939006" y="1393718"/>
                  <a:pt x="8978249" y="1393718"/>
                </a:cubicBezTo>
                <a:cubicBezTo>
                  <a:pt x="9017074" y="1393718"/>
                  <a:pt x="9049219" y="1379044"/>
                  <a:pt x="9071972" y="1355146"/>
                </a:cubicBezTo>
                <a:cubicBezTo>
                  <a:pt x="9094515" y="1331038"/>
                  <a:pt x="9107457" y="1297706"/>
                  <a:pt x="9107457" y="1260391"/>
                </a:cubicBezTo>
                <a:cubicBezTo>
                  <a:pt x="9107457" y="946150"/>
                  <a:pt x="9107457" y="946150"/>
                  <a:pt x="9107457" y="946150"/>
                </a:cubicBezTo>
                <a:cubicBezTo>
                  <a:pt x="9188447" y="946150"/>
                  <a:pt x="9188447" y="946150"/>
                  <a:pt x="9188447" y="946150"/>
                </a:cubicBezTo>
                <a:cubicBezTo>
                  <a:pt x="9188447" y="1261230"/>
                  <a:pt x="9188447" y="1261230"/>
                  <a:pt x="9188447" y="1261230"/>
                </a:cubicBezTo>
                <a:cubicBezTo>
                  <a:pt x="9188447" y="1321185"/>
                  <a:pt x="9166112" y="1373384"/>
                  <a:pt x="9128539" y="1410489"/>
                </a:cubicBezTo>
                <a:cubicBezTo>
                  <a:pt x="9090758" y="1447804"/>
                  <a:pt x="9038156" y="1470025"/>
                  <a:pt x="8977623" y="1470025"/>
                </a:cubicBezTo>
                <a:cubicBezTo>
                  <a:pt x="8917089" y="1470025"/>
                  <a:pt x="8864278" y="1447804"/>
                  <a:pt x="8826497" y="1410489"/>
                </a:cubicBezTo>
                <a:cubicBezTo>
                  <a:pt x="8788716" y="1373384"/>
                  <a:pt x="8766172" y="1321185"/>
                  <a:pt x="8766172" y="1261230"/>
                </a:cubicBezTo>
                <a:cubicBezTo>
                  <a:pt x="8766172" y="946150"/>
                  <a:pt x="8766172" y="946150"/>
                  <a:pt x="8766172" y="946150"/>
                </a:cubicBezTo>
                <a:close/>
                <a:moveTo>
                  <a:pt x="7737472" y="946150"/>
                </a:moveTo>
                <a:lnTo>
                  <a:pt x="7839072" y="946150"/>
                </a:lnTo>
                <a:lnTo>
                  <a:pt x="7958134" y="1139825"/>
                </a:lnTo>
                <a:lnTo>
                  <a:pt x="8077197" y="1333501"/>
                </a:lnTo>
                <a:lnTo>
                  <a:pt x="8077197" y="946150"/>
                </a:lnTo>
                <a:lnTo>
                  <a:pt x="8156572" y="946150"/>
                </a:lnTo>
                <a:lnTo>
                  <a:pt x="8156572" y="1458913"/>
                </a:lnTo>
                <a:lnTo>
                  <a:pt x="8061322" y="1458913"/>
                </a:lnTo>
                <a:lnTo>
                  <a:pt x="7939084" y="1260475"/>
                </a:lnTo>
                <a:lnTo>
                  <a:pt x="7815259" y="1062038"/>
                </a:lnTo>
                <a:lnTo>
                  <a:pt x="7815259" y="1458913"/>
                </a:lnTo>
                <a:lnTo>
                  <a:pt x="7737472" y="1458913"/>
                </a:lnTo>
                <a:close/>
                <a:moveTo>
                  <a:pt x="11253544" y="936625"/>
                </a:moveTo>
                <a:cubicBezTo>
                  <a:pt x="11284280" y="936625"/>
                  <a:pt x="11313343" y="940389"/>
                  <a:pt x="11340315" y="948334"/>
                </a:cubicBezTo>
                <a:cubicBezTo>
                  <a:pt x="11367287" y="956071"/>
                  <a:pt x="11391959" y="967989"/>
                  <a:pt x="11414331" y="984090"/>
                </a:cubicBezTo>
                <a:cubicBezTo>
                  <a:pt x="11392795" y="1017545"/>
                  <a:pt x="11392795" y="1017545"/>
                  <a:pt x="11392795" y="1017545"/>
                </a:cubicBezTo>
                <a:cubicBezTo>
                  <a:pt x="11371260" y="1051209"/>
                  <a:pt x="11371260" y="1051209"/>
                  <a:pt x="11371260" y="1051209"/>
                </a:cubicBezTo>
                <a:cubicBezTo>
                  <a:pt x="11354114" y="1038036"/>
                  <a:pt x="11335715" y="1028627"/>
                  <a:pt x="11316270" y="1022354"/>
                </a:cubicBezTo>
                <a:cubicBezTo>
                  <a:pt x="11296616" y="1016290"/>
                  <a:pt x="11275498" y="1013363"/>
                  <a:pt x="11252917" y="1013363"/>
                </a:cubicBezTo>
                <a:cubicBezTo>
                  <a:pt x="11201273" y="1013363"/>
                  <a:pt x="11155483" y="1034063"/>
                  <a:pt x="11122657" y="1067936"/>
                </a:cubicBezTo>
                <a:cubicBezTo>
                  <a:pt x="11089622" y="1102019"/>
                  <a:pt x="11069549" y="1149692"/>
                  <a:pt x="11069549" y="1203221"/>
                </a:cubicBezTo>
                <a:cubicBezTo>
                  <a:pt x="11069549" y="1256958"/>
                  <a:pt x="11088785" y="1304631"/>
                  <a:pt x="11120984" y="1338923"/>
                </a:cubicBezTo>
                <a:cubicBezTo>
                  <a:pt x="11153393" y="1373214"/>
                  <a:pt x="11198346" y="1394124"/>
                  <a:pt x="11249990" y="1394124"/>
                </a:cubicBezTo>
                <a:cubicBezTo>
                  <a:pt x="11297452" y="1394124"/>
                  <a:pt x="11335924" y="1378860"/>
                  <a:pt x="11364360" y="1353350"/>
                </a:cubicBezTo>
                <a:cubicBezTo>
                  <a:pt x="11392795" y="1328050"/>
                  <a:pt x="11410986" y="1292295"/>
                  <a:pt x="11418095" y="1251521"/>
                </a:cubicBezTo>
                <a:cubicBezTo>
                  <a:pt x="11244136" y="1251521"/>
                  <a:pt x="11244136" y="1251521"/>
                  <a:pt x="11244136" y="1251521"/>
                </a:cubicBezTo>
                <a:cubicBezTo>
                  <a:pt x="11267971" y="1214303"/>
                  <a:pt x="11267971" y="1214303"/>
                  <a:pt x="11267971" y="1214303"/>
                </a:cubicBezTo>
                <a:cubicBezTo>
                  <a:pt x="11291598" y="1177084"/>
                  <a:pt x="11291598" y="1177084"/>
                  <a:pt x="11291598" y="1177084"/>
                </a:cubicBezTo>
                <a:cubicBezTo>
                  <a:pt x="11496083" y="1177084"/>
                  <a:pt x="11496083" y="1177084"/>
                  <a:pt x="11496083" y="1177084"/>
                </a:cubicBezTo>
                <a:cubicBezTo>
                  <a:pt x="11497338" y="1181057"/>
                  <a:pt x="11498174" y="1186911"/>
                  <a:pt x="11498802" y="1193393"/>
                </a:cubicBezTo>
                <a:cubicBezTo>
                  <a:pt x="11499429" y="1199875"/>
                  <a:pt x="11499847" y="1206984"/>
                  <a:pt x="11499847" y="1213466"/>
                </a:cubicBezTo>
                <a:cubicBezTo>
                  <a:pt x="11499847" y="1286231"/>
                  <a:pt x="11474339" y="1350214"/>
                  <a:pt x="11430222" y="1396215"/>
                </a:cubicBezTo>
                <a:cubicBezTo>
                  <a:pt x="11386105" y="1442216"/>
                  <a:pt x="11323379" y="1470025"/>
                  <a:pt x="11249154" y="1470025"/>
                </a:cubicBezTo>
                <a:cubicBezTo>
                  <a:pt x="11175137" y="1470025"/>
                  <a:pt x="11109066" y="1440334"/>
                  <a:pt x="11061813" y="1392242"/>
                </a:cubicBezTo>
                <a:cubicBezTo>
                  <a:pt x="11014351" y="1344150"/>
                  <a:pt x="10985497" y="1277449"/>
                  <a:pt x="10985497" y="1203221"/>
                </a:cubicBezTo>
                <a:cubicBezTo>
                  <a:pt x="10985497" y="1129201"/>
                  <a:pt x="11015187" y="1062500"/>
                  <a:pt x="11063695" y="1014408"/>
                </a:cubicBezTo>
                <a:cubicBezTo>
                  <a:pt x="11111994" y="966317"/>
                  <a:pt x="11179110" y="936625"/>
                  <a:pt x="11253544" y="936625"/>
                </a:cubicBezTo>
                <a:close/>
                <a:moveTo>
                  <a:pt x="8471697" y="936625"/>
                </a:moveTo>
                <a:cubicBezTo>
                  <a:pt x="8502452" y="936625"/>
                  <a:pt x="8530906" y="941434"/>
                  <a:pt x="8556850" y="949798"/>
                </a:cubicBezTo>
                <a:cubicBezTo>
                  <a:pt x="8582793" y="958162"/>
                  <a:pt x="8606225" y="970080"/>
                  <a:pt x="8626729" y="984717"/>
                </a:cubicBezTo>
                <a:cubicBezTo>
                  <a:pt x="8626729" y="984717"/>
                  <a:pt x="8626729" y="984717"/>
                  <a:pt x="8606225" y="1017336"/>
                </a:cubicBezTo>
                <a:cubicBezTo>
                  <a:pt x="8606225" y="1017336"/>
                  <a:pt x="8606225" y="1017336"/>
                  <a:pt x="8585722" y="1049745"/>
                </a:cubicBezTo>
                <a:cubicBezTo>
                  <a:pt x="8566474" y="1037409"/>
                  <a:pt x="8547644" y="1027581"/>
                  <a:pt x="8528605" y="1021099"/>
                </a:cubicBezTo>
                <a:cubicBezTo>
                  <a:pt x="8509775" y="1014617"/>
                  <a:pt x="8490736" y="1011063"/>
                  <a:pt x="8471070" y="1011063"/>
                </a:cubicBezTo>
                <a:cubicBezTo>
                  <a:pt x="8441151" y="1011063"/>
                  <a:pt x="8418974" y="1019217"/>
                  <a:pt x="8404328" y="1032181"/>
                </a:cubicBezTo>
                <a:cubicBezTo>
                  <a:pt x="8389683" y="1045354"/>
                  <a:pt x="8382570" y="1063755"/>
                  <a:pt x="8382570" y="1084246"/>
                </a:cubicBezTo>
                <a:cubicBezTo>
                  <a:pt x="8382570" y="1108292"/>
                  <a:pt x="8393449" y="1123556"/>
                  <a:pt x="8412697" y="1135474"/>
                </a:cubicBezTo>
                <a:cubicBezTo>
                  <a:pt x="8432155" y="1147183"/>
                  <a:pt x="8459772" y="1155338"/>
                  <a:pt x="8493038" y="1165165"/>
                </a:cubicBezTo>
                <a:cubicBezTo>
                  <a:pt x="8532789" y="1177293"/>
                  <a:pt x="8571704" y="1190257"/>
                  <a:pt x="8600786" y="1212421"/>
                </a:cubicBezTo>
                <a:cubicBezTo>
                  <a:pt x="8629658" y="1234585"/>
                  <a:pt x="8648697" y="1265740"/>
                  <a:pt x="8648697" y="1314250"/>
                </a:cubicBezTo>
                <a:cubicBezTo>
                  <a:pt x="8648697" y="1359205"/>
                  <a:pt x="8632169" y="1398097"/>
                  <a:pt x="8601413" y="1425906"/>
                </a:cubicBezTo>
                <a:cubicBezTo>
                  <a:pt x="8570658" y="1453507"/>
                  <a:pt x="8525467" y="1470025"/>
                  <a:pt x="8468140" y="1470025"/>
                </a:cubicBezTo>
                <a:cubicBezTo>
                  <a:pt x="8427552" y="1470025"/>
                  <a:pt x="8393031" y="1463125"/>
                  <a:pt x="8363531" y="1452461"/>
                </a:cubicBezTo>
                <a:cubicBezTo>
                  <a:pt x="8333821" y="1441797"/>
                  <a:pt x="8308715" y="1427161"/>
                  <a:pt x="8286747" y="1411479"/>
                </a:cubicBezTo>
                <a:cubicBezTo>
                  <a:pt x="8286747" y="1411479"/>
                  <a:pt x="8286747" y="1411479"/>
                  <a:pt x="8307251" y="1379069"/>
                </a:cubicBezTo>
                <a:cubicBezTo>
                  <a:pt x="8307251" y="1379069"/>
                  <a:pt x="8307251" y="1379069"/>
                  <a:pt x="8327754" y="1346450"/>
                </a:cubicBezTo>
                <a:cubicBezTo>
                  <a:pt x="8349931" y="1360669"/>
                  <a:pt x="8372318" y="1373005"/>
                  <a:pt x="8395541" y="1381578"/>
                </a:cubicBezTo>
                <a:cubicBezTo>
                  <a:pt x="8418765" y="1390360"/>
                  <a:pt x="8442825" y="1395378"/>
                  <a:pt x="8468768" y="1395378"/>
                </a:cubicBezTo>
                <a:cubicBezTo>
                  <a:pt x="8500569" y="1395378"/>
                  <a:pt x="8525048" y="1387224"/>
                  <a:pt x="8541367" y="1373633"/>
                </a:cubicBezTo>
                <a:cubicBezTo>
                  <a:pt x="8557686" y="1360041"/>
                  <a:pt x="8566055" y="1341014"/>
                  <a:pt x="8566055" y="1319477"/>
                </a:cubicBezTo>
                <a:cubicBezTo>
                  <a:pt x="8566055" y="1295640"/>
                  <a:pt x="8554967" y="1280376"/>
                  <a:pt x="8535509" y="1268458"/>
                </a:cubicBezTo>
                <a:cubicBezTo>
                  <a:pt x="8516261" y="1256540"/>
                  <a:pt x="8488644" y="1248176"/>
                  <a:pt x="8455587" y="1238348"/>
                </a:cubicBezTo>
                <a:cubicBezTo>
                  <a:pt x="8415417" y="1226221"/>
                  <a:pt x="8376502" y="1213466"/>
                  <a:pt x="8347630" y="1191511"/>
                </a:cubicBezTo>
                <a:cubicBezTo>
                  <a:pt x="8318758" y="1169556"/>
                  <a:pt x="8299928" y="1138192"/>
                  <a:pt x="8299928" y="1089264"/>
                </a:cubicBezTo>
                <a:cubicBezTo>
                  <a:pt x="8299928" y="1044727"/>
                  <a:pt x="8315829" y="1006463"/>
                  <a:pt x="8345329" y="979489"/>
                </a:cubicBezTo>
                <a:cubicBezTo>
                  <a:pt x="8374828" y="952516"/>
                  <a:pt x="8417718" y="936625"/>
                  <a:pt x="8471697" y="936625"/>
                </a:cubicBezTo>
                <a:close/>
                <a:moveTo>
                  <a:pt x="7349808" y="936625"/>
                </a:moveTo>
                <a:cubicBezTo>
                  <a:pt x="7424849" y="936625"/>
                  <a:pt x="7492344" y="966526"/>
                  <a:pt x="7541183" y="1014826"/>
                </a:cubicBezTo>
                <a:cubicBezTo>
                  <a:pt x="7590023" y="1063127"/>
                  <a:pt x="7619997" y="1129828"/>
                  <a:pt x="7619997" y="1203221"/>
                </a:cubicBezTo>
                <a:cubicBezTo>
                  <a:pt x="7619997" y="1276613"/>
                  <a:pt x="7590023" y="1343314"/>
                  <a:pt x="7541183" y="1391615"/>
                </a:cubicBezTo>
                <a:cubicBezTo>
                  <a:pt x="7492344" y="1440125"/>
                  <a:pt x="7424849" y="1470025"/>
                  <a:pt x="7349808" y="1470025"/>
                </a:cubicBezTo>
                <a:cubicBezTo>
                  <a:pt x="7274767" y="1470025"/>
                  <a:pt x="7207272" y="1440125"/>
                  <a:pt x="7158642" y="1391615"/>
                </a:cubicBezTo>
                <a:cubicBezTo>
                  <a:pt x="7110012" y="1343314"/>
                  <a:pt x="7080247" y="1276613"/>
                  <a:pt x="7080247" y="1203221"/>
                </a:cubicBezTo>
                <a:cubicBezTo>
                  <a:pt x="7080247" y="1129828"/>
                  <a:pt x="7110012" y="1063127"/>
                  <a:pt x="7158642" y="1014826"/>
                </a:cubicBezTo>
                <a:cubicBezTo>
                  <a:pt x="7207272" y="966526"/>
                  <a:pt x="7274767" y="936625"/>
                  <a:pt x="7349808" y="936625"/>
                </a:cubicBezTo>
                <a:close/>
                <a:moveTo>
                  <a:pt x="6837427" y="936625"/>
                </a:moveTo>
                <a:cubicBezTo>
                  <a:pt x="6874092" y="936625"/>
                  <a:pt x="6904891" y="941852"/>
                  <a:pt x="6932756" y="951680"/>
                </a:cubicBezTo>
                <a:cubicBezTo>
                  <a:pt x="6960412" y="961507"/>
                  <a:pt x="6984925" y="975726"/>
                  <a:pt x="7008810" y="993499"/>
                </a:cubicBezTo>
                <a:cubicBezTo>
                  <a:pt x="7008810" y="993499"/>
                  <a:pt x="7008810" y="993499"/>
                  <a:pt x="6987439" y="1026745"/>
                </a:cubicBezTo>
                <a:cubicBezTo>
                  <a:pt x="6987439" y="1026745"/>
                  <a:pt x="6987439" y="1026745"/>
                  <a:pt x="6966278" y="1059991"/>
                </a:cubicBezTo>
                <a:cubicBezTo>
                  <a:pt x="6946584" y="1044727"/>
                  <a:pt x="6926680" y="1032809"/>
                  <a:pt x="6904891" y="1024863"/>
                </a:cubicBezTo>
                <a:cubicBezTo>
                  <a:pt x="6883101" y="1016708"/>
                  <a:pt x="6859845" y="1012526"/>
                  <a:pt x="6833027" y="1012526"/>
                </a:cubicBezTo>
                <a:cubicBezTo>
                  <a:pt x="6782115" y="1012526"/>
                  <a:pt x="6736441" y="1033436"/>
                  <a:pt x="6703338" y="1067727"/>
                </a:cubicBezTo>
                <a:cubicBezTo>
                  <a:pt x="6670444" y="1102019"/>
                  <a:pt x="6649912" y="1149483"/>
                  <a:pt x="6649912" y="1203221"/>
                </a:cubicBezTo>
                <a:cubicBezTo>
                  <a:pt x="6649912" y="1256958"/>
                  <a:pt x="6670444" y="1304631"/>
                  <a:pt x="6703338" y="1338923"/>
                </a:cubicBezTo>
                <a:cubicBezTo>
                  <a:pt x="6736441" y="1373214"/>
                  <a:pt x="6782115" y="1393915"/>
                  <a:pt x="6833027" y="1393915"/>
                </a:cubicBezTo>
                <a:cubicBezTo>
                  <a:pt x="6859845" y="1393915"/>
                  <a:pt x="6883101" y="1389733"/>
                  <a:pt x="6904891" y="1381787"/>
                </a:cubicBezTo>
                <a:cubicBezTo>
                  <a:pt x="6926680" y="1373633"/>
                  <a:pt x="6946584" y="1361923"/>
                  <a:pt x="6966278" y="1346450"/>
                </a:cubicBezTo>
                <a:cubicBezTo>
                  <a:pt x="6966278" y="1346450"/>
                  <a:pt x="6966278" y="1346450"/>
                  <a:pt x="6987439" y="1379696"/>
                </a:cubicBezTo>
                <a:cubicBezTo>
                  <a:pt x="6987439" y="1379696"/>
                  <a:pt x="6987439" y="1379696"/>
                  <a:pt x="7008810" y="1412942"/>
                </a:cubicBezTo>
                <a:cubicBezTo>
                  <a:pt x="6984925" y="1430924"/>
                  <a:pt x="6960412" y="1445143"/>
                  <a:pt x="6932756" y="1454970"/>
                </a:cubicBezTo>
                <a:cubicBezTo>
                  <a:pt x="6904891" y="1464589"/>
                  <a:pt x="6874092" y="1470025"/>
                  <a:pt x="6837427" y="1470025"/>
                </a:cubicBezTo>
                <a:cubicBezTo>
                  <a:pt x="6761373" y="1470025"/>
                  <a:pt x="6693491" y="1440334"/>
                  <a:pt x="6644674" y="1392242"/>
                </a:cubicBezTo>
                <a:cubicBezTo>
                  <a:pt x="6595648" y="1344150"/>
                  <a:pt x="6565897" y="1277449"/>
                  <a:pt x="6565897" y="1203221"/>
                </a:cubicBezTo>
                <a:cubicBezTo>
                  <a:pt x="6565897" y="1129201"/>
                  <a:pt x="6595648" y="1062500"/>
                  <a:pt x="6644674" y="1014408"/>
                </a:cubicBezTo>
                <a:cubicBezTo>
                  <a:pt x="6693491" y="966107"/>
                  <a:pt x="6761373" y="936625"/>
                  <a:pt x="6837427" y="936625"/>
                </a:cubicBezTo>
                <a:close/>
                <a:moveTo>
                  <a:pt x="501650" y="477838"/>
                </a:moveTo>
                <a:cubicBezTo>
                  <a:pt x="501650" y="477838"/>
                  <a:pt x="501650" y="477838"/>
                  <a:pt x="501650" y="981076"/>
                </a:cubicBezTo>
                <a:cubicBezTo>
                  <a:pt x="501650" y="981076"/>
                  <a:pt x="501650" y="981076"/>
                  <a:pt x="786010" y="981076"/>
                </a:cubicBezTo>
                <a:cubicBezTo>
                  <a:pt x="786010" y="981076"/>
                  <a:pt x="786010" y="981076"/>
                  <a:pt x="1070579" y="981076"/>
                </a:cubicBezTo>
                <a:cubicBezTo>
                  <a:pt x="1142870" y="981076"/>
                  <a:pt x="1207013" y="953710"/>
                  <a:pt x="1253188" y="908588"/>
                </a:cubicBezTo>
                <a:cubicBezTo>
                  <a:pt x="1299153" y="863466"/>
                  <a:pt x="1327150" y="800169"/>
                  <a:pt x="1327150" y="727681"/>
                </a:cubicBezTo>
                <a:cubicBezTo>
                  <a:pt x="1327150" y="655402"/>
                  <a:pt x="1299153" y="592942"/>
                  <a:pt x="1253188" y="548446"/>
                </a:cubicBezTo>
                <a:cubicBezTo>
                  <a:pt x="1207013" y="503951"/>
                  <a:pt x="1142870" y="477838"/>
                  <a:pt x="1070579" y="477838"/>
                </a:cubicBezTo>
                <a:cubicBezTo>
                  <a:pt x="1070579" y="477838"/>
                  <a:pt x="1070579" y="477838"/>
                  <a:pt x="501650" y="477838"/>
                </a:cubicBezTo>
                <a:close/>
                <a:moveTo>
                  <a:pt x="6675435" y="336550"/>
                </a:moveTo>
                <a:cubicBezTo>
                  <a:pt x="6675435" y="487363"/>
                  <a:pt x="6675435" y="487363"/>
                  <a:pt x="6675435" y="487363"/>
                </a:cubicBezTo>
                <a:cubicBezTo>
                  <a:pt x="6808467" y="487363"/>
                  <a:pt x="6808467" y="487363"/>
                  <a:pt x="6808467" y="487363"/>
                </a:cubicBezTo>
                <a:cubicBezTo>
                  <a:pt x="6831475" y="487363"/>
                  <a:pt x="6851346" y="478985"/>
                  <a:pt x="6865570" y="465370"/>
                </a:cubicBezTo>
                <a:cubicBezTo>
                  <a:pt x="6879793" y="451755"/>
                  <a:pt x="6888160" y="432903"/>
                  <a:pt x="6888160" y="411957"/>
                </a:cubicBezTo>
                <a:cubicBezTo>
                  <a:pt x="6888160" y="390801"/>
                  <a:pt x="6879793" y="371949"/>
                  <a:pt x="6865570" y="358334"/>
                </a:cubicBezTo>
                <a:cubicBezTo>
                  <a:pt x="6851346" y="344719"/>
                  <a:pt x="6831475" y="336550"/>
                  <a:pt x="6808467" y="336550"/>
                </a:cubicBezTo>
                <a:cubicBezTo>
                  <a:pt x="6675435" y="336550"/>
                  <a:pt x="6675435" y="336550"/>
                  <a:pt x="6675435" y="336550"/>
                </a:cubicBezTo>
                <a:close/>
                <a:moveTo>
                  <a:pt x="6675435" y="122238"/>
                </a:moveTo>
                <a:cubicBezTo>
                  <a:pt x="6675435" y="265113"/>
                  <a:pt x="6675435" y="265113"/>
                  <a:pt x="6675435" y="265113"/>
                </a:cubicBezTo>
                <a:cubicBezTo>
                  <a:pt x="6795279" y="265113"/>
                  <a:pt x="6795279" y="265113"/>
                  <a:pt x="6795279" y="265113"/>
                </a:cubicBezTo>
                <a:cubicBezTo>
                  <a:pt x="6816822" y="265113"/>
                  <a:pt x="6835228" y="257396"/>
                  <a:pt x="6848404" y="244673"/>
                </a:cubicBezTo>
                <a:cubicBezTo>
                  <a:pt x="6861372" y="231949"/>
                  <a:pt x="6869110" y="214012"/>
                  <a:pt x="6869110" y="193571"/>
                </a:cubicBezTo>
                <a:cubicBezTo>
                  <a:pt x="6869110" y="173131"/>
                  <a:pt x="6861372" y="155402"/>
                  <a:pt x="6848404" y="142679"/>
                </a:cubicBezTo>
                <a:cubicBezTo>
                  <a:pt x="6835228" y="129747"/>
                  <a:pt x="6816822" y="122238"/>
                  <a:pt x="6795279" y="122238"/>
                </a:cubicBezTo>
                <a:cubicBezTo>
                  <a:pt x="6675435" y="122238"/>
                  <a:pt x="6675435" y="122238"/>
                  <a:pt x="6675435" y="122238"/>
                </a:cubicBezTo>
                <a:close/>
                <a:moveTo>
                  <a:pt x="8850791" y="114300"/>
                </a:moveTo>
                <a:cubicBezTo>
                  <a:pt x="8799203" y="114300"/>
                  <a:pt x="8753045" y="135269"/>
                  <a:pt x="8719837" y="169657"/>
                </a:cubicBezTo>
                <a:cubicBezTo>
                  <a:pt x="8686419" y="204046"/>
                  <a:pt x="8666160" y="251645"/>
                  <a:pt x="8666160" y="304905"/>
                </a:cubicBezTo>
                <a:cubicBezTo>
                  <a:pt x="8666160" y="357956"/>
                  <a:pt x="8686419" y="405554"/>
                  <a:pt x="8719837" y="439943"/>
                </a:cubicBezTo>
                <a:cubicBezTo>
                  <a:pt x="8753045" y="474332"/>
                  <a:pt x="8799203" y="495300"/>
                  <a:pt x="8850791" y="495300"/>
                </a:cubicBezTo>
                <a:cubicBezTo>
                  <a:pt x="8902588" y="495300"/>
                  <a:pt x="8948954" y="474541"/>
                  <a:pt x="8982163" y="440153"/>
                </a:cubicBezTo>
                <a:cubicBezTo>
                  <a:pt x="9015580" y="405974"/>
                  <a:pt x="9036048" y="358375"/>
                  <a:pt x="9036048" y="304905"/>
                </a:cubicBezTo>
                <a:cubicBezTo>
                  <a:pt x="9036048" y="251645"/>
                  <a:pt x="9015371" y="204046"/>
                  <a:pt x="8981954" y="169657"/>
                </a:cubicBezTo>
                <a:cubicBezTo>
                  <a:pt x="8948536" y="135269"/>
                  <a:pt x="8902170" y="114300"/>
                  <a:pt x="8850791" y="114300"/>
                </a:cubicBezTo>
                <a:close/>
                <a:moveTo>
                  <a:pt x="7335415" y="114300"/>
                </a:moveTo>
                <a:cubicBezTo>
                  <a:pt x="7283845" y="114300"/>
                  <a:pt x="7237515" y="135269"/>
                  <a:pt x="7203974" y="169657"/>
                </a:cubicBezTo>
                <a:cubicBezTo>
                  <a:pt x="7170642" y="204046"/>
                  <a:pt x="7150097" y="251645"/>
                  <a:pt x="7150097" y="304905"/>
                </a:cubicBezTo>
                <a:cubicBezTo>
                  <a:pt x="7150097" y="357956"/>
                  <a:pt x="7170642" y="405554"/>
                  <a:pt x="7203974" y="439943"/>
                </a:cubicBezTo>
                <a:cubicBezTo>
                  <a:pt x="7237515" y="474332"/>
                  <a:pt x="7283845" y="495300"/>
                  <a:pt x="7335415" y="495300"/>
                </a:cubicBezTo>
                <a:cubicBezTo>
                  <a:pt x="7387405" y="495300"/>
                  <a:pt x="7433944" y="474541"/>
                  <a:pt x="7467486" y="440153"/>
                </a:cubicBezTo>
                <a:cubicBezTo>
                  <a:pt x="7501028" y="405974"/>
                  <a:pt x="7521572" y="358375"/>
                  <a:pt x="7521572" y="304905"/>
                </a:cubicBezTo>
                <a:cubicBezTo>
                  <a:pt x="7521572" y="251645"/>
                  <a:pt x="7500818" y="204046"/>
                  <a:pt x="7467067" y="169657"/>
                </a:cubicBezTo>
                <a:cubicBezTo>
                  <a:pt x="7433525" y="135269"/>
                  <a:pt x="7386986" y="114300"/>
                  <a:pt x="7335415" y="114300"/>
                </a:cubicBezTo>
                <a:close/>
                <a:moveTo>
                  <a:pt x="9237660" y="49213"/>
                </a:moveTo>
                <a:lnTo>
                  <a:pt x="9339260" y="49213"/>
                </a:lnTo>
                <a:lnTo>
                  <a:pt x="9458322" y="242888"/>
                </a:lnTo>
                <a:lnTo>
                  <a:pt x="9578972" y="436563"/>
                </a:lnTo>
                <a:lnTo>
                  <a:pt x="9578972" y="49213"/>
                </a:lnTo>
                <a:lnTo>
                  <a:pt x="9656760" y="49213"/>
                </a:lnTo>
                <a:lnTo>
                  <a:pt x="9656760" y="560388"/>
                </a:lnTo>
                <a:lnTo>
                  <a:pt x="9561510" y="560388"/>
                </a:lnTo>
                <a:lnTo>
                  <a:pt x="9439272" y="363538"/>
                </a:lnTo>
                <a:lnTo>
                  <a:pt x="9317035" y="165101"/>
                </a:lnTo>
                <a:lnTo>
                  <a:pt x="9317035" y="560388"/>
                </a:lnTo>
                <a:lnTo>
                  <a:pt x="9237660" y="560388"/>
                </a:lnTo>
                <a:close/>
                <a:moveTo>
                  <a:pt x="8126410" y="49213"/>
                </a:moveTo>
                <a:lnTo>
                  <a:pt x="8529635" y="49213"/>
                </a:lnTo>
                <a:lnTo>
                  <a:pt x="8529635" y="125413"/>
                </a:lnTo>
                <a:lnTo>
                  <a:pt x="8369298" y="125413"/>
                </a:lnTo>
                <a:lnTo>
                  <a:pt x="8369298" y="560388"/>
                </a:lnTo>
                <a:lnTo>
                  <a:pt x="8285160" y="560388"/>
                </a:lnTo>
                <a:lnTo>
                  <a:pt x="8285160" y="125413"/>
                </a:lnTo>
                <a:lnTo>
                  <a:pt x="8126410" y="125413"/>
                </a:lnTo>
                <a:close/>
                <a:moveTo>
                  <a:pt x="6592885" y="49213"/>
                </a:moveTo>
                <a:cubicBezTo>
                  <a:pt x="6795851" y="49213"/>
                  <a:pt x="6795851" y="49213"/>
                  <a:pt x="6795851" y="49213"/>
                </a:cubicBezTo>
                <a:cubicBezTo>
                  <a:pt x="6840537" y="49213"/>
                  <a:pt x="6879794" y="63633"/>
                  <a:pt x="6907775" y="87875"/>
                </a:cubicBezTo>
                <a:cubicBezTo>
                  <a:pt x="6935756" y="112117"/>
                  <a:pt x="6952670" y="146182"/>
                  <a:pt x="6952670" y="185680"/>
                </a:cubicBezTo>
                <a:cubicBezTo>
                  <a:pt x="6952670" y="208041"/>
                  <a:pt x="6946823" y="228103"/>
                  <a:pt x="6936382" y="245658"/>
                </a:cubicBezTo>
                <a:cubicBezTo>
                  <a:pt x="6925733" y="263004"/>
                  <a:pt x="6910698" y="277633"/>
                  <a:pt x="6892114" y="288709"/>
                </a:cubicBezTo>
                <a:cubicBezTo>
                  <a:pt x="6916963" y="300621"/>
                  <a:pt x="6937009" y="318176"/>
                  <a:pt x="6950791" y="339492"/>
                </a:cubicBezTo>
                <a:cubicBezTo>
                  <a:pt x="6964572" y="360808"/>
                  <a:pt x="6972298" y="385677"/>
                  <a:pt x="6972298" y="412845"/>
                </a:cubicBezTo>
                <a:cubicBezTo>
                  <a:pt x="6972298" y="454015"/>
                  <a:pt x="6955384" y="491005"/>
                  <a:pt x="6926359" y="517546"/>
                </a:cubicBezTo>
                <a:cubicBezTo>
                  <a:pt x="6897543" y="544087"/>
                  <a:pt x="6856616" y="560388"/>
                  <a:pt x="6808798" y="560388"/>
                </a:cubicBezTo>
                <a:cubicBezTo>
                  <a:pt x="6592885" y="560388"/>
                  <a:pt x="6592885" y="560388"/>
                  <a:pt x="6592885" y="560388"/>
                </a:cubicBezTo>
                <a:cubicBezTo>
                  <a:pt x="6592885" y="49213"/>
                  <a:pt x="6592885" y="49213"/>
                  <a:pt x="6592885" y="49213"/>
                </a:cubicBezTo>
                <a:close/>
                <a:moveTo>
                  <a:pt x="8850790" y="38100"/>
                </a:moveTo>
                <a:cubicBezTo>
                  <a:pt x="8925610" y="38100"/>
                  <a:pt x="8992907" y="68001"/>
                  <a:pt x="9041603" y="116301"/>
                </a:cubicBezTo>
                <a:cubicBezTo>
                  <a:pt x="9090299" y="164602"/>
                  <a:pt x="9120185" y="231303"/>
                  <a:pt x="9120185" y="304905"/>
                </a:cubicBezTo>
                <a:cubicBezTo>
                  <a:pt x="9120185" y="378297"/>
                  <a:pt x="9090299" y="444998"/>
                  <a:pt x="9041603" y="493090"/>
                </a:cubicBezTo>
                <a:cubicBezTo>
                  <a:pt x="8992907" y="541600"/>
                  <a:pt x="8925610" y="571500"/>
                  <a:pt x="8850790" y="571500"/>
                </a:cubicBezTo>
                <a:cubicBezTo>
                  <a:pt x="8775761" y="571500"/>
                  <a:pt x="8708673" y="541600"/>
                  <a:pt x="8660186" y="493090"/>
                </a:cubicBezTo>
                <a:cubicBezTo>
                  <a:pt x="8611699" y="444998"/>
                  <a:pt x="8582022" y="378297"/>
                  <a:pt x="8582022" y="304905"/>
                </a:cubicBezTo>
                <a:cubicBezTo>
                  <a:pt x="8582022" y="231303"/>
                  <a:pt x="8611699" y="164602"/>
                  <a:pt x="8660186" y="116301"/>
                </a:cubicBezTo>
                <a:cubicBezTo>
                  <a:pt x="8708673" y="68001"/>
                  <a:pt x="8775761" y="38100"/>
                  <a:pt x="8850790" y="38100"/>
                </a:cubicBezTo>
                <a:close/>
                <a:moveTo>
                  <a:pt x="7870035" y="38100"/>
                </a:moveTo>
                <a:cubicBezTo>
                  <a:pt x="7871499" y="38100"/>
                  <a:pt x="7871499" y="38100"/>
                  <a:pt x="7871499" y="38100"/>
                </a:cubicBezTo>
                <a:cubicBezTo>
                  <a:pt x="7901627" y="38309"/>
                  <a:pt x="7929663" y="42909"/>
                  <a:pt x="7955187" y="51273"/>
                </a:cubicBezTo>
                <a:cubicBezTo>
                  <a:pt x="7981131" y="59637"/>
                  <a:pt x="8004563" y="71764"/>
                  <a:pt x="8025067" y="86401"/>
                </a:cubicBezTo>
                <a:cubicBezTo>
                  <a:pt x="8004563" y="118811"/>
                  <a:pt x="8004563" y="118811"/>
                  <a:pt x="8004563" y="118811"/>
                </a:cubicBezTo>
                <a:cubicBezTo>
                  <a:pt x="7984060" y="151429"/>
                  <a:pt x="7984060" y="151429"/>
                  <a:pt x="7984060" y="151429"/>
                </a:cubicBezTo>
                <a:cubicBezTo>
                  <a:pt x="7964811" y="138884"/>
                  <a:pt x="7945982" y="129265"/>
                  <a:pt x="7926943" y="122574"/>
                </a:cubicBezTo>
                <a:cubicBezTo>
                  <a:pt x="7908113" y="116092"/>
                  <a:pt x="7889074" y="112538"/>
                  <a:pt x="7869198" y="112538"/>
                </a:cubicBezTo>
                <a:cubicBezTo>
                  <a:pt x="7839280" y="112538"/>
                  <a:pt x="7817312" y="120692"/>
                  <a:pt x="7802666" y="133865"/>
                </a:cubicBezTo>
                <a:cubicBezTo>
                  <a:pt x="7788021" y="147038"/>
                  <a:pt x="7780907" y="165230"/>
                  <a:pt x="7780907" y="185721"/>
                </a:cubicBezTo>
                <a:cubicBezTo>
                  <a:pt x="7780907" y="209767"/>
                  <a:pt x="7791787" y="225031"/>
                  <a:pt x="7811035" y="236949"/>
                </a:cubicBezTo>
                <a:cubicBezTo>
                  <a:pt x="7830283" y="248658"/>
                  <a:pt x="7857900" y="257022"/>
                  <a:pt x="7891166" y="266849"/>
                </a:cubicBezTo>
                <a:cubicBezTo>
                  <a:pt x="7931127" y="278977"/>
                  <a:pt x="7970042" y="291941"/>
                  <a:pt x="7998914" y="313896"/>
                </a:cubicBezTo>
                <a:cubicBezTo>
                  <a:pt x="8027996" y="336060"/>
                  <a:pt x="8047035" y="367424"/>
                  <a:pt x="8047035" y="415934"/>
                </a:cubicBezTo>
                <a:cubicBezTo>
                  <a:pt x="8047035" y="460889"/>
                  <a:pt x="8030506" y="499781"/>
                  <a:pt x="7999751" y="527381"/>
                </a:cubicBezTo>
                <a:cubicBezTo>
                  <a:pt x="7968787" y="554982"/>
                  <a:pt x="7923804" y="571500"/>
                  <a:pt x="7866478" y="571500"/>
                </a:cubicBezTo>
                <a:cubicBezTo>
                  <a:pt x="7825890" y="571500"/>
                  <a:pt x="7791368" y="564809"/>
                  <a:pt x="7761659" y="554145"/>
                </a:cubicBezTo>
                <a:cubicBezTo>
                  <a:pt x="7731950" y="543272"/>
                  <a:pt x="7707053" y="528845"/>
                  <a:pt x="7685085" y="512954"/>
                </a:cubicBezTo>
                <a:cubicBezTo>
                  <a:pt x="7725883" y="447925"/>
                  <a:pt x="7725883" y="447925"/>
                  <a:pt x="7725883" y="447925"/>
                </a:cubicBezTo>
                <a:cubicBezTo>
                  <a:pt x="7748269" y="462353"/>
                  <a:pt x="7770656" y="474480"/>
                  <a:pt x="7793879" y="483053"/>
                </a:cubicBezTo>
                <a:cubicBezTo>
                  <a:pt x="7816893" y="491835"/>
                  <a:pt x="7841163" y="497063"/>
                  <a:pt x="7867106" y="497063"/>
                </a:cubicBezTo>
                <a:cubicBezTo>
                  <a:pt x="7898907" y="497063"/>
                  <a:pt x="7923177" y="488699"/>
                  <a:pt x="7939496" y="475108"/>
                </a:cubicBezTo>
                <a:cubicBezTo>
                  <a:pt x="7956024" y="461516"/>
                  <a:pt x="7964393" y="442489"/>
                  <a:pt x="7964393" y="420952"/>
                </a:cubicBezTo>
                <a:cubicBezTo>
                  <a:pt x="7964393" y="397324"/>
                  <a:pt x="7953095" y="381851"/>
                  <a:pt x="7933847" y="369933"/>
                </a:cubicBezTo>
                <a:cubicBezTo>
                  <a:pt x="7914389" y="358224"/>
                  <a:pt x="7886982" y="349860"/>
                  <a:pt x="7853925" y="339823"/>
                </a:cubicBezTo>
                <a:cubicBezTo>
                  <a:pt x="7813755" y="327696"/>
                  <a:pt x="7774840" y="314941"/>
                  <a:pt x="7745968" y="292986"/>
                </a:cubicBezTo>
                <a:cubicBezTo>
                  <a:pt x="7717095" y="271031"/>
                  <a:pt x="7698266" y="239667"/>
                  <a:pt x="7698266" y="190739"/>
                </a:cubicBezTo>
                <a:cubicBezTo>
                  <a:pt x="7698266" y="146202"/>
                  <a:pt x="7714166" y="107938"/>
                  <a:pt x="7743666" y="80964"/>
                </a:cubicBezTo>
                <a:cubicBezTo>
                  <a:pt x="7772957" y="53991"/>
                  <a:pt x="7815847" y="38100"/>
                  <a:pt x="7870035" y="38100"/>
                </a:cubicBezTo>
                <a:close/>
                <a:moveTo>
                  <a:pt x="7334624" y="38100"/>
                </a:moveTo>
                <a:cubicBezTo>
                  <a:pt x="7409415" y="38100"/>
                  <a:pt x="7476894" y="68001"/>
                  <a:pt x="7525363" y="116301"/>
                </a:cubicBezTo>
                <a:cubicBezTo>
                  <a:pt x="7574040" y="164602"/>
                  <a:pt x="7604123" y="231303"/>
                  <a:pt x="7604123" y="304905"/>
                </a:cubicBezTo>
                <a:cubicBezTo>
                  <a:pt x="7604123" y="378297"/>
                  <a:pt x="7574040" y="444998"/>
                  <a:pt x="7525363" y="493090"/>
                </a:cubicBezTo>
                <a:cubicBezTo>
                  <a:pt x="7476894" y="541600"/>
                  <a:pt x="7409415" y="571500"/>
                  <a:pt x="7334624" y="571500"/>
                </a:cubicBezTo>
                <a:cubicBezTo>
                  <a:pt x="7259833" y="571500"/>
                  <a:pt x="7192562" y="541600"/>
                  <a:pt x="7144094" y="493090"/>
                </a:cubicBezTo>
                <a:cubicBezTo>
                  <a:pt x="7095626" y="444998"/>
                  <a:pt x="7065960" y="378297"/>
                  <a:pt x="7065960" y="304905"/>
                </a:cubicBezTo>
                <a:cubicBezTo>
                  <a:pt x="7065960" y="231303"/>
                  <a:pt x="7095626" y="164602"/>
                  <a:pt x="7144094" y="116301"/>
                </a:cubicBezTo>
                <a:cubicBezTo>
                  <a:pt x="7192562" y="68001"/>
                  <a:pt x="7259833" y="38100"/>
                  <a:pt x="7334624" y="38100"/>
                </a:cubicBezTo>
                <a:close/>
                <a:moveTo>
                  <a:pt x="2766077" y="0"/>
                </a:moveTo>
                <a:cubicBezTo>
                  <a:pt x="2901191" y="0"/>
                  <a:pt x="3028777" y="17359"/>
                  <a:pt x="3146531" y="51449"/>
                </a:cubicBezTo>
                <a:cubicBezTo>
                  <a:pt x="3264077" y="85540"/>
                  <a:pt x="3372000" y="136571"/>
                  <a:pt x="3467375" y="204124"/>
                </a:cubicBezTo>
                <a:cubicBezTo>
                  <a:pt x="3467375" y="204124"/>
                  <a:pt x="3467375" y="204124"/>
                  <a:pt x="3340627" y="403228"/>
                </a:cubicBezTo>
                <a:cubicBezTo>
                  <a:pt x="3340627" y="403228"/>
                  <a:pt x="3340627" y="403228"/>
                  <a:pt x="3213880" y="602542"/>
                </a:cubicBezTo>
                <a:cubicBezTo>
                  <a:pt x="3153015" y="556321"/>
                  <a:pt x="3084622" y="520976"/>
                  <a:pt x="3009743" y="496716"/>
                </a:cubicBezTo>
                <a:cubicBezTo>
                  <a:pt x="2934865" y="472455"/>
                  <a:pt x="2853295" y="459279"/>
                  <a:pt x="2766077" y="457606"/>
                </a:cubicBezTo>
                <a:cubicBezTo>
                  <a:pt x="2556923" y="459279"/>
                  <a:pt x="2368473" y="545655"/>
                  <a:pt x="2232314" y="681180"/>
                </a:cubicBezTo>
                <a:cubicBezTo>
                  <a:pt x="2095946" y="816496"/>
                  <a:pt x="2012073" y="1000960"/>
                  <a:pt x="2012073" y="1198391"/>
                </a:cubicBezTo>
                <a:cubicBezTo>
                  <a:pt x="2012073" y="1399378"/>
                  <a:pt x="2095946" y="1585307"/>
                  <a:pt x="2232314" y="1721250"/>
                </a:cubicBezTo>
                <a:cubicBezTo>
                  <a:pt x="2368473" y="1856984"/>
                  <a:pt x="2556923" y="1942732"/>
                  <a:pt x="2766077" y="1942732"/>
                </a:cubicBezTo>
                <a:cubicBezTo>
                  <a:pt x="2868145" y="1942732"/>
                  <a:pt x="2962893" y="1923700"/>
                  <a:pt x="3050111" y="1886682"/>
                </a:cubicBezTo>
                <a:cubicBezTo>
                  <a:pt x="3137328" y="1849664"/>
                  <a:pt x="3217225" y="1794450"/>
                  <a:pt x="3289594" y="1722086"/>
                </a:cubicBezTo>
                <a:cubicBezTo>
                  <a:pt x="3462565" y="1549125"/>
                  <a:pt x="3493101" y="1332661"/>
                  <a:pt x="3543925" y="1095493"/>
                </a:cubicBezTo>
                <a:cubicBezTo>
                  <a:pt x="3595168" y="858533"/>
                  <a:pt x="3666699" y="600869"/>
                  <a:pt x="3921866" y="345714"/>
                </a:cubicBezTo>
                <a:cubicBezTo>
                  <a:pt x="4028953" y="238633"/>
                  <a:pt x="4155701" y="152256"/>
                  <a:pt x="4300646" y="92441"/>
                </a:cubicBezTo>
                <a:cubicBezTo>
                  <a:pt x="4445590" y="32836"/>
                  <a:pt x="4608522" y="0"/>
                  <a:pt x="4787977" y="0"/>
                </a:cubicBezTo>
                <a:cubicBezTo>
                  <a:pt x="4922882" y="0"/>
                  <a:pt x="5050676" y="18823"/>
                  <a:pt x="5168221" y="54796"/>
                </a:cubicBezTo>
                <a:cubicBezTo>
                  <a:pt x="5285976" y="90559"/>
                  <a:pt x="5393900" y="143054"/>
                  <a:pt x="5489275" y="210607"/>
                </a:cubicBezTo>
                <a:cubicBezTo>
                  <a:pt x="5489275" y="210607"/>
                  <a:pt x="5489275" y="210607"/>
                  <a:pt x="5364200" y="409921"/>
                </a:cubicBezTo>
                <a:cubicBezTo>
                  <a:pt x="5364200" y="409921"/>
                  <a:pt x="5364200" y="409921"/>
                  <a:pt x="5239125" y="609025"/>
                </a:cubicBezTo>
                <a:cubicBezTo>
                  <a:pt x="5176588" y="563014"/>
                  <a:pt x="5107357" y="525996"/>
                  <a:pt x="5031643" y="500480"/>
                </a:cubicBezTo>
                <a:cubicBezTo>
                  <a:pt x="4955929" y="474965"/>
                  <a:pt x="4873522" y="460952"/>
                  <a:pt x="4784631" y="460952"/>
                </a:cubicBezTo>
                <a:cubicBezTo>
                  <a:pt x="4580495" y="460952"/>
                  <a:pt x="4396857" y="544818"/>
                  <a:pt x="4264462" y="679089"/>
                </a:cubicBezTo>
                <a:cubicBezTo>
                  <a:pt x="4131857" y="813149"/>
                  <a:pt x="4050287" y="997614"/>
                  <a:pt x="4050287" y="1198391"/>
                </a:cubicBezTo>
                <a:cubicBezTo>
                  <a:pt x="4050287" y="1402724"/>
                  <a:pt x="4131021" y="1589489"/>
                  <a:pt x="4262370" y="1725223"/>
                </a:cubicBezTo>
                <a:cubicBezTo>
                  <a:pt x="4393720" y="1861167"/>
                  <a:pt x="4575477" y="1945870"/>
                  <a:pt x="4778147" y="1945870"/>
                </a:cubicBezTo>
                <a:cubicBezTo>
                  <a:pt x="4939406" y="1945870"/>
                  <a:pt x="5080167" y="1893165"/>
                  <a:pt x="5191438" y="1804280"/>
                </a:cubicBezTo>
                <a:cubicBezTo>
                  <a:pt x="5302499" y="1715394"/>
                  <a:pt x="5384070" y="1590326"/>
                  <a:pt x="5426737" y="1445390"/>
                </a:cubicBezTo>
                <a:cubicBezTo>
                  <a:pt x="5426737" y="1445390"/>
                  <a:pt x="5426737" y="1445390"/>
                  <a:pt x="4708917" y="1445390"/>
                </a:cubicBezTo>
                <a:cubicBezTo>
                  <a:pt x="4708917" y="1445390"/>
                  <a:pt x="4708917" y="1445390"/>
                  <a:pt x="4850515" y="1223279"/>
                </a:cubicBezTo>
                <a:cubicBezTo>
                  <a:pt x="4850515" y="1223279"/>
                  <a:pt x="4850515" y="1223279"/>
                  <a:pt x="4992113" y="1000960"/>
                </a:cubicBezTo>
                <a:cubicBezTo>
                  <a:pt x="4992113" y="1000960"/>
                  <a:pt x="4992113" y="1000960"/>
                  <a:pt x="5457901" y="1000960"/>
                </a:cubicBezTo>
                <a:cubicBezTo>
                  <a:pt x="5457901" y="1000960"/>
                  <a:pt x="5457901" y="1000960"/>
                  <a:pt x="5924108" y="1000960"/>
                </a:cubicBezTo>
                <a:cubicBezTo>
                  <a:pt x="5928919" y="1033796"/>
                  <a:pt x="5933102" y="1066840"/>
                  <a:pt x="5936030" y="1100094"/>
                </a:cubicBezTo>
                <a:cubicBezTo>
                  <a:pt x="5938749" y="1133557"/>
                  <a:pt x="5940422" y="1167229"/>
                  <a:pt x="5940422" y="1201738"/>
                </a:cubicBezTo>
                <a:cubicBezTo>
                  <a:pt x="5940422" y="1532602"/>
                  <a:pt x="5812001" y="1833141"/>
                  <a:pt x="5600963" y="2050860"/>
                </a:cubicBezTo>
                <a:cubicBezTo>
                  <a:pt x="5389717" y="2268578"/>
                  <a:pt x="5095854" y="2403475"/>
                  <a:pt x="4764970" y="2403475"/>
                </a:cubicBezTo>
                <a:cubicBezTo>
                  <a:pt x="4549331" y="2403475"/>
                  <a:pt x="4350006" y="2352653"/>
                  <a:pt x="4178290" y="2262513"/>
                </a:cubicBezTo>
                <a:cubicBezTo>
                  <a:pt x="4006784" y="2172372"/>
                  <a:pt x="3862676" y="2043121"/>
                  <a:pt x="3757265" y="1886682"/>
                </a:cubicBezTo>
                <a:cubicBezTo>
                  <a:pt x="3647040" y="2044794"/>
                  <a:pt x="3502931" y="2173836"/>
                  <a:pt x="3332469" y="2263558"/>
                </a:cubicBezTo>
                <a:cubicBezTo>
                  <a:pt x="3162009" y="2353490"/>
                  <a:pt x="2965403" y="2403475"/>
                  <a:pt x="2749555" y="2403475"/>
                </a:cubicBezTo>
                <a:cubicBezTo>
                  <a:pt x="2566961" y="2403475"/>
                  <a:pt x="2395664" y="2364993"/>
                  <a:pt x="2242563" y="2295766"/>
                </a:cubicBezTo>
                <a:cubicBezTo>
                  <a:pt x="2089461" y="2226540"/>
                  <a:pt x="1954347" y="2126988"/>
                  <a:pt x="1844121" y="2005266"/>
                </a:cubicBezTo>
                <a:cubicBezTo>
                  <a:pt x="1783258" y="2108792"/>
                  <a:pt x="1694366" y="2196214"/>
                  <a:pt x="1583096" y="2257493"/>
                </a:cubicBezTo>
                <a:cubicBezTo>
                  <a:pt x="1472034" y="2318772"/>
                  <a:pt x="1338593" y="2354117"/>
                  <a:pt x="1188838" y="2354117"/>
                </a:cubicBezTo>
                <a:cubicBezTo>
                  <a:pt x="1188838" y="2354117"/>
                  <a:pt x="1188838" y="2354117"/>
                  <a:pt x="0" y="2354117"/>
                </a:cubicBezTo>
                <a:cubicBezTo>
                  <a:pt x="0" y="2354117"/>
                  <a:pt x="0" y="2354117"/>
                  <a:pt x="0" y="1201738"/>
                </a:cubicBezTo>
                <a:cubicBezTo>
                  <a:pt x="0" y="1201738"/>
                  <a:pt x="0" y="1201738"/>
                  <a:pt x="0" y="49358"/>
                </a:cubicBezTo>
                <a:cubicBezTo>
                  <a:pt x="0" y="49358"/>
                  <a:pt x="0" y="49358"/>
                  <a:pt x="538575" y="49358"/>
                </a:cubicBezTo>
                <a:cubicBezTo>
                  <a:pt x="538575" y="49358"/>
                  <a:pt x="538575" y="49358"/>
                  <a:pt x="1076940" y="49358"/>
                </a:cubicBezTo>
                <a:cubicBezTo>
                  <a:pt x="1249702" y="49358"/>
                  <a:pt x="1402804" y="96206"/>
                  <a:pt x="1523487" y="176099"/>
                </a:cubicBezTo>
                <a:cubicBezTo>
                  <a:pt x="1643960" y="255992"/>
                  <a:pt x="1732223" y="368720"/>
                  <a:pt x="1774892" y="500480"/>
                </a:cubicBezTo>
                <a:cubicBezTo>
                  <a:pt x="1883653" y="350524"/>
                  <a:pt x="2027552" y="225457"/>
                  <a:pt x="2196549" y="137826"/>
                </a:cubicBezTo>
                <a:cubicBezTo>
                  <a:pt x="2365129" y="50195"/>
                  <a:pt x="2558596" y="0"/>
                  <a:pt x="276607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Tree>
    <p:extLst>
      <p:ext uri="{BB962C8B-B14F-4D97-AF65-F5344CB8AC3E}">
        <p14:creationId xmlns:p14="http://schemas.microsoft.com/office/powerpoint/2010/main" val="36612475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Layout guide">
    <p:spTree>
      <p:nvGrpSpPr>
        <p:cNvPr id="1" name=""/>
        <p:cNvGrpSpPr/>
        <p:nvPr/>
      </p:nvGrpSpPr>
      <p:grpSpPr>
        <a:xfrm>
          <a:off x="0" y="0"/>
          <a:ext cx="0" cy="0"/>
          <a:chOff x="0" y="0"/>
          <a:chExt cx="0" cy="0"/>
        </a:xfrm>
      </p:grpSpPr>
      <p:grpSp>
        <p:nvGrpSpPr>
          <p:cNvPr id="49" name="Group 48"/>
          <p:cNvGrpSpPr/>
          <p:nvPr userDrawn="1"/>
        </p:nvGrpSpPr>
        <p:grpSpPr>
          <a:xfrm>
            <a:off x="-600" y="-1"/>
            <a:ext cx="12193800" cy="6858001"/>
            <a:chOff x="-600" y="-1"/>
            <a:chExt cx="12193800" cy="6858001"/>
          </a:xfrm>
        </p:grpSpPr>
        <p:sp>
          <p:nvSpPr>
            <p:cNvPr id="50" name="No fly zone"/>
            <p:cNvSpPr/>
            <p:nvPr/>
          </p:nvSpPr>
          <p:spPr>
            <a:xfrm>
              <a:off x="0" y="-1"/>
              <a:ext cx="12193200" cy="6858000"/>
            </a:xfrm>
            <a:custGeom>
              <a:avLst/>
              <a:gdLst>
                <a:gd name="connsiteX0" fmla="*/ 630001 w 12193200"/>
                <a:gd name="connsiteY0" fmla="*/ 622800 h 6858000"/>
                <a:gd name="connsiteX1" fmla="*/ 630001 w 12193200"/>
                <a:gd name="connsiteY1" fmla="*/ 6160597 h 6858000"/>
                <a:gd name="connsiteX2" fmla="*/ 11562000 w 12193200"/>
                <a:gd name="connsiteY2" fmla="*/ 6160597 h 6858000"/>
                <a:gd name="connsiteX3" fmla="*/ 11562000 w 12193200"/>
                <a:gd name="connsiteY3" fmla="*/ 622800 h 6858000"/>
                <a:gd name="connsiteX4" fmla="*/ 0 w 12193200"/>
                <a:gd name="connsiteY4" fmla="*/ 0 h 6858000"/>
                <a:gd name="connsiteX5" fmla="*/ 12193200 w 12193200"/>
                <a:gd name="connsiteY5" fmla="*/ 0 h 6858000"/>
                <a:gd name="connsiteX6" fmla="*/ 12193200 w 12193200"/>
                <a:gd name="connsiteY6" fmla="*/ 622800 h 6858000"/>
                <a:gd name="connsiteX7" fmla="*/ 12192000 w 12193200"/>
                <a:gd name="connsiteY7" fmla="*/ 622800 h 6858000"/>
                <a:gd name="connsiteX8" fmla="*/ 12192000 w 12193200"/>
                <a:gd name="connsiteY8" fmla="*/ 6160597 h 6858000"/>
                <a:gd name="connsiteX9" fmla="*/ 12193200 w 12193200"/>
                <a:gd name="connsiteY9" fmla="*/ 6160597 h 6858000"/>
                <a:gd name="connsiteX10" fmla="*/ 12193200 w 12193200"/>
                <a:gd name="connsiteY10" fmla="*/ 6858000 h 6858000"/>
                <a:gd name="connsiteX11" fmla="*/ 12192000 w 12193200"/>
                <a:gd name="connsiteY11" fmla="*/ 6858000 h 6858000"/>
                <a:gd name="connsiteX12" fmla="*/ 11562000 w 12193200"/>
                <a:gd name="connsiteY12" fmla="*/ 6858000 h 6858000"/>
                <a:gd name="connsiteX13" fmla="*/ 630001 w 12193200"/>
                <a:gd name="connsiteY13" fmla="*/ 6858000 h 6858000"/>
                <a:gd name="connsiteX14" fmla="*/ 1 w 12193200"/>
                <a:gd name="connsiteY14" fmla="*/ 6858000 h 6858000"/>
                <a:gd name="connsiteX15" fmla="*/ 1 w 12193200"/>
                <a:gd name="connsiteY15" fmla="*/ 6160597 h 6858000"/>
                <a:gd name="connsiteX16" fmla="*/ 1 w 12193200"/>
                <a:gd name="connsiteY16" fmla="*/ 622800 h 6858000"/>
                <a:gd name="connsiteX17" fmla="*/ 0 w 12193200"/>
                <a:gd name="connsiteY17" fmla="*/ 6228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193200" h="6858000">
                  <a:moveTo>
                    <a:pt x="630001" y="622800"/>
                  </a:moveTo>
                  <a:lnTo>
                    <a:pt x="630001" y="6160597"/>
                  </a:lnTo>
                  <a:lnTo>
                    <a:pt x="11562000" y="6160597"/>
                  </a:lnTo>
                  <a:lnTo>
                    <a:pt x="11562000" y="622800"/>
                  </a:lnTo>
                  <a:close/>
                  <a:moveTo>
                    <a:pt x="0" y="0"/>
                  </a:moveTo>
                  <a:lnTo>
                    <a:pt x="12193200" y="0"/>
                  </a:lnTo>
                  <a:lnTo>
                    <a:pt x="12193200" y="622800"/>
                  </a:lnTo>
                  <a:lnTo>
                    <a:pt x="12192000" y="622800"/>
                  </a:lnTo>
                  <a:lnTo>
                    <a:pt x="12192000" y="6160597"/>
                  </a:lnTo>
                  <a:lnTo>
                    <a:pt x="12193200" y="6160597"/>
                  </a:lnTo>
                  <a:lnTo>
                    <a:pt x="12193200" y="6858000"/>
                  </a:lnTo>
                  <a:lnTo>
                    <a:pt x="12192000" y="6858000"/>
                  </a:lnTo>
                  <a:lnTo>
                    <a:pt x="11562000" y="6858000"/>
                  </a:lnTo>
                  <a:lnTo>
                    <a:pt x="630001" y="6858000"/>
                  </a:lnTo>
                  <a:lnTo>
                    <a:pt x="1" y="6858000"/>
                  </a:lnTo>
                  <a:lnTo>
                    <a:pt x="1" y="6160597"/>
                  </a:lnTo>
                  <a:lnTo>
                    <a:pt x="1" y="622800"/>
                  </a:lnTo>
                  <a:lnTo>
                    <a:pt x="0" y="622800"/>
                  </a:lnTo>
                  <a:close/>
                </a:path>
              </a:pathLst>
            </a:custGeom>
            <a:solidFill>
              <a:srgbClr val="FFEFEF">
                <a:alpha val="4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tx1"/>
                </a:solidFill>
                <a:latin typeface="+mn-lt"/>
              </a:endParaRPr>
            </a:p>
          </p:txBody>
        </p:sp>
        <p:grpSp>
          <p:nvGrpSpPr>
            <p:cNvPr id="51" name="Baselines / anchors"/>
            <p:cNvGrpSpPr/>
            <p:nvPr userDrawn="1"/>
          </p:nvGrpSpPr>
          <p:grpSpPr>
            <a:xfrm>
              <a:off x="-600" y="622800"/>
              <a:ext cx="12193200" cy="5536800"/>
              <a:chOff x="12623800" y="622800"/>
              <a:chExt cx="11176000" cy="5536800"/>
            </a:xfrm>
          </p:grpSpPr>
          <p:cxnSp>
            <p:nvCxnSpPr>
              <p:cNvPr id="77" name="Straight Connector 76"/>
              <p:cNvCxnSpPr/>
              <p:nvPr/>
            </p:nvCxnSpPr>
            <p:spPr>
              <a:xfrm>
                <a:off x="12623800" y="622800"/>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2623800" y="914211"/>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623800" y="1205622"/>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623800" y="1497600"/>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2623800" y="1788444"/>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12623800" y="2079855"/>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12623800" y="2371266"/>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12623800" y="2662677"/>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12623800" y="2954088"/>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12623800" y="3245499"/>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12623800" y="3536910"/>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12623800" y="3828321"/>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623800" y="4119732"/>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2623800" y="4411143"/>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12623800" y="4702554"/>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2623800" y="4993965"/>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12623800" y="5285376"/>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12623800" y="5576787"/>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12623800" y="5868198"/>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12623800" y="6159600"/>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grpSp>
        <p:grpSp>
          <p:nvGrpSpPr>
            <p:cNvPr id="52" name="Gutter space"/>
            <p:cNvGrpSpPr/>
            <p:nvPr userDrawn="1"/>
          </p:nvGrpSpPr>
          <p:grpSpPr>
            <a:xfrm>
              <a:off x="1277000" y="623550"/>
              <a:ext cx="9638000" cy="5537047"/>
              <a:chOff x="1277000" y="623550"/>
              <a:chExt cx="9638000" cy="5537047"/>
            </a:xfrm>
          </p:grpSpPr>
          <p:sp>
            <p:nvSpPr>
              <p:cNvPr id="66" name="Rectangle 34"/>
              <p:cNvSpPr>
                <a:spLocks noChangeArrowheads="1"/>
              </p:cNvSpPr>
              <p:nvPr/>
            </p:nvSpPr>
            <p:spPr bwMode="auto">
              <a:xfrm>
                <a:off x="688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67" name="Rectangle 35"/>
              <p:cNvSpPr>
                <a:spLocks noChangeArrowheads="1"/>
              </p:cNvSpPr>
              <p:nvPr/>
            </p:nvSpPr>
            <p:spPr bwMode="auto">
              <a:xfrm>
                <a:off x="875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68" name="Rectangle 36"/>
              <p:cNvSpPr>
                <a:spLocks noChangeArrowheads="1"/>
              </p:cNvSpPr>
              <p:nvPr/>
            </p:nvSpPr>
            <p:spPr bwMode="auto">
              <a:xfrm>
                <a:off x="782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69" name="Rectangle 37"/>
              <p:cNvSpPr>
                <a:spLocks noChangeArrowheads="1"/>
              </p:cNvSpPr>
              <p:nvPr/>
            </p:nvSpPr>
            <p:spPr bwMode="auto">
              <a:xfrm>
                <a:off x="969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70" name="Rectangle 38"/>
              <p:cNvSpPr>
                <a:spLocks noChangeArrowheads="1"/>
              </p:cNvSpPr>
              <p:nvPr/>
            </p:nvSpPr>
            <p:spPr bwMode="auto">
              <a:xfrm>
                <a:off x="1062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71" name="Rectangle 39"/>
              <p:cNvSpPr>
                <a:spLocks noChangeArrowheads="1"/>
              </p:cNvSpPr>
              <p:nvPr/>
            </p:nvSpPr>
            <p:spPr bwMode="auto">
              <a:xfrm>
                <a:off x="595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72" name="Rectangle 40"/>
              <p:cNvSpPr>
                <a:spLocks noChangeArrowheads="1"/>
              </p:cNvSpPr>
              <p:nvPr/>
            </p:nvSpPr>
            <p:spPr bwMode="auto">
              <a:xfrm>
                <a:off x="127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73" name="Rectangle 41"/>
              <p:cNvSpPr>
                <a:spLocks noChangeArrowheads="1"/>
              </p:cNvSpPr>
              <p:nvPr/>
            </p:nvSpPr>
            <p:spPr bwMode="auto">
              <a:xfrm>
                <a:off x="221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74" name="Rectangle 42"/>
              <p:cNvSpPr>
                <a:spLocks noChangeArrowheads="1"/>
              </p:cNvSpPr>
              <p:nvPr/>
            </p:nvSpPr>
            <p:spPr bwMode="auto">
              <a:xfrm>
                <a:off x="314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75" name="Rectangle 43"/>
              <p:cNvSpPr>
                <a:spLocks noChangeArrowheads="1"/>
              </p:cNvSpPr>
              <p:nvPr/>
            </p:nvSpPr>
            <p:spPr bwMode="auto">
              <a:xfrm>
                <a:off x="408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76" name="Rectangle 44"/>
              <p:cNvSpPr>
                <a:spLocks noChangeArrowheads="1"/>
              </p:cNvSpPr>
              <p:nvPr/>
            </p:nvSpPr>
            <p:spPr bwMode="auto">
              <a:xfrm>
                <a:off x="501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grpSp>
        <p:sp>
          <p:nvSpPr>
            <p:cNvPr id="53" name="Slide edges"/>
            <p:cNvSpPr>
              <a:spLocks/>
            </p:cNvSpPr>
            <p:nvPr/>
          </p:nvSpPr>
          <p:spPr bwMode="auto">
            <a:xfrm>
              <a:off x="-600" y="0"/>
              <a:ext cx="12193200" cy="6858000"/>
            </a:xfrm>
            <a:custGeom>
              <a:avLst/>
              <a:gdLst>
                <a:gd name="T0" fmla="*/ 6024 w 6026"/>
                <a:gd name="T1" fmla="*/ 3394 h 3396"/>
                <a:gd name="T2" fmla="*/ 6024 w 6026"/>
                <a:gd name="T3" fmla="*/ 3391 h 3396"/>
                <a:gd name="T4" fmla="*/ 5 w 6026"/>
                <a:gd name="T5" fmla="*/ 3391 h 3396"/>
                <a:gd name="T6" fmla="*/ 5 w 6026"/>
                <a:gd name="T7" fmla="*/ 5 h 3396"/>
                <a:gd name="T8" fmla="*/ 6021 w 6026"/>
                <a:gd name="T9" fmla="*/ 5 h 3396"/>
                <a:gd name="T10" fmla="*/ 6021 w 6026"/>
                <a:gd name="T11" fmla="*/ 3394 h 3396"/>
                <a:gd name="T12" fmla="*/ 6024 w 6026"/>
                <a:gd name="T13" fmla="*/ 3394 h 3396"/>
                <a:gd name="T14" fmla="*/ 6024 w 6026"/>
                <a:gd name="T15" fmla="*/ 3391 h 3396"/>
                <a:gd name="T16" fmla="*/ 6024 w 6026"/>
                <a:gd name="T17" fmla="*/ 3394 h 3396"/>
                <a:gd name="T18" fmla="*/ 6026 w 6026"/>
                <a:gd name="T19" fmla="*/ 3394 h 3396"/>
                <a:gd name="T20" fmla="*/ 6026 w 6026"/>
                <a:gd name="T21" fmla="*/ 0 h 3396"/>
                <a:gd name="T22" fmla="*/ 0 w 6026"/>
                <a:gd name="T23" fmla="*/ 0 h 3396"/>
                <a:gd name="T24" fmla="*/ 0 w 6026"/>
                <a:gd name="T25" fmla="*/ 3396 h 3396"/>
                <a:gd name="T26" fmla="*/ 6026 w 6026"/>
                <a:gd name="T27" fmla="*/ 3396 h 3396"/>
                <a:gd name="T28" fmla="*/ 6026 w 6026"/>
                <a:gd name="T29" fmla="*/ 3394 h 3396"/>
                <a:gd name="T30" fmla="*/ 6024 w 6026"/>
                <a:gd name="T31" fmla="*/ 3394 h 3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26" h="3396">
                  <a:moveTo>
                    <a:pt x="6024" y="3394"/>
                  </a:moveTo>
                  <a:lnTo>
                    <a:pt x="6024" y="3391"/>
                  </a:lnTo>
                  <a:lnTo>
                    <a:pt x="5" y="3391"/>
                  </a:lnTo>
                  <a:lnTo>
                    <a:pt x="5" y="5"/>
                  </a:lnTo>
                  <a:lnTo>
                    <a:pt x="6021" y="5"/>
                  </a:lnTo>
                  <a:lnTo>
                    <a:pt x="6021" y="3394"/>
                  </a:lnTo>
                  <a:lnTo>
                    <a:pt x="6024" y="3394"/>
                  </a:lnTo>
                  <a:lnTo>
                    <a:pt x="6024" y="3391"/>
                  </a:lnTo>
                  <a:lnTo>
                    <a:pt x="6024" y="3394"/>
                  </a:lnTo>
                  <a:lnTo>
                    <a:pt x="6026" y="3394"/>
                  </a:lnTo>
                  <a:lnTo>
                    <a:pt x="6026" y="0"/>
                  </a:lnTo>
                  <a:lnTo>
                    <a:pt x="0" y="0"/>
                  </a:lnTo>
                  <a:lnTo>
                    <a:pt x="0" y="3396"/>
                  </a:lnTo>
                  <a:lnTo>
                    <a:pt x="6026" y="3396"/>
                  </a:lnTo>
                  <a:lnTo>
                    <a:pt x="6026" y="3394"/>
                  </a:lnTo>
                  <a:lnTo>
                    <a:pt x="6024" y="339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75757"/>
                </a:solidFill>
                <a:effectLst/>
                <a:uLnTx/>
                <a:uFillTx/>
                <a:latin typeface="+mn-lt"/>
                <a:ea typeface="+mn-ea"/>
                <a:cs typeface="+mn-cs"/>
              </a:endParaRPr>
            </a:p>
          </p:txBody>
        </p:sp>
        <p:sp>
          <p:nvSpPr>
            <p:cNvPr id="54" name="Footnote measure"/>
            <p:cNvSpPr>
              <a:spLocks noChangeArrowheads="1"/>
            </p:cNvSpPr>
            <p:nvPr/>
          </p:nvSpPr>
          <p:spPr bwMode="auto">
            <a:xfrm>
              <a:off x="629400" y="6159600"/>
              <a:ext cx="10933200" cy="378584"/>
            </a:xfrm>
            <a:prstGeom prst="rect">
              <a:avLst/>
            </a:prstGeom>
            <a:solidFill>
              <a:schemeClr val="accent3">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57" name="Whitespace measure"/>
            <p:cNvSpPr>
              <a:spLocks noChangeArrowheads="1"/>
            </p:cNvSpPr>
            <p:nvPr/>
          </p:nvSpPr>
          <p:spPr bwMode="auto">
            <a:xfrm>
              <a:off x="629400" y="1497600"/>
              <a:ext cx="10932229" cy="583200"/>
            </a:xfrm>
            <a:prstGeom prst="rect">
              <a:avLst/>
            </a:prstGeom>
            <a:solidFill>
              <a:schemeClr val="accent3">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grpSp>
          <p:nvGrpSpPr>
            <p:cNvPr id="58" name="Five column measure"/>
            <p:cNvGrpSpPr/>
            <p:nvPr userDrawn="1"/>
          </p:nvGrpSpPr>
          <p:grpSpPr>
            <a:xfrm>
              <a:off x="629400" y="5975122"/>
              <a:ext cx="10933200" cy="79536"/>
              <a:chOff x="629400" y="5975122"/>
              <a:chExt cx="10933200" cy="79536"/>
            </a:xfrm>
          </p:grpSpPr>
          <p:sp>
            <p:nvSpPr>
              <p:cNvPr id="61" name="Rectangle 5"/>
              <p:cNvSpPr>
                <a:spLocks noChangeArrowheads="1"/>
              </p:cNvSpPr>
              <p:nvPr/>
            </p:nvSpPr>
            <p:spPr bwMode="auto">
              <a:xfrm>
                <a:off x="2880128" y="5975122"/>
                <a:ext cx="1930288"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62" name="Rectangle 7"/>
              <p:cNvSpPr>
                <a:spLocks noChangeArrowheads="1"/>
              </p:cNvSpPr>
              <p:nvPr/>
            </p:nvSpPr>
            <p:spPr bwMode="auto">
              <a:xfrm>
                <a:off x="9626194" y="5975122"/>
                <a:ext cx="1936406"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63" name="Rectangle 9"/>
              <p:cNvSpPr>
                <a:spLocks noChangeArrowheads="1"/>
              </p:cNvSpPr>
              <p:nvPr/>
            </p:nvSpPr>
            <p:spPr bwMode="auto">
              <a:xfrm>
                <a:off x="7372407" y="5975122"/>
                <a:ext cx="1936406"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64" name="Rectangle 11"/>
              <p:cNvSpPr>
                <a:spLocks noChangeArrowheads="1"/>
              </p:cNvSpPr>
              <p:nvPr/>
            </p:nvSpPr>
            <p:spPr bwMode="auto">
              <a:xfrm>
                <a:off x="5127797" y="5975122"/>
                <a:ext cx="1927229"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65" name="Rectangle 13"/>
              <p:cNvSpPr>
                <a:spLocks noChangeArrowheads="1"/>
              </p:cNvSpPr>
              <p:nvPr/>
            </p:nvSpPr>
            <p:spPr bwMode="auto">
              <a:xfrm>
                <a:off x="629400" y="5975122"/>
                <a:ext cx="1933347"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grpSp>
        <p:sp>
          <p:nvSpPr>
            <p:cNvPr id="59" name="Live area"/>
            <p:cNvSpPr/>
            <p:nvPr/>
          </p:nvSpPr>
          <p:spPr>
            <a:xfrm>
              <a:off x="629400" y="2080801"/>
              <a:ext cx="10933200" cy="4078800"/>
            </a:xfrm>
            <a:custGeom>
              <a:avLst/>
              <a:gdLst>
                <a:gd name="connsiteX0" fmla="*/ 0 w 10931999"/>
                <a:gd name="connsiteY0" fmla="*/ 0 h 5537797"/>
                <a:gd name="connsiteX1" fmla="*/ 10931999 w 10931999"/>
                <a:gd name="connsiteY1" fmla="*/ 0 h 5537797"/>
                <a:gd name="connsiteX2" fmla="*/ 10931999 w 10931999"/>
                <a:gd name="connsiteY2" fmla="*/ 5537797 h 5537797"/>
                <a:gd name="connsiteX3" fmla="*/ 0 w 10931999"/>
                <a:gd name="connsiteY3" fmla="*/ 5537797 h 5537797"/>
              </a:gdLst>
              <a:ahLst/>
              <a:cxnLst>
                <a:cxn ang="0">
                  <a:pos x="connsiteX0" y="connsiteY0"/>
                </a:cxn>
                <a:cxn ang="0">
                  <a:pos x="connsiteX1" y="connsiteY1"/>
                </a:cxn>
                <a:cxn ang="0">
                  <a:pos x="connsiteX2" y="connsiteY2"/>
                </a:cxn>
                <a:cxn ang="0">
                  <a:pos x="connsiteX3" y="connsiteY3"/>
                </a:cxn>
              </a:cxnLst>
              <a:rect l="l" t="t" r="r" b="b"/>
              <a:pathLst>
                <a:path w="10931999" h="5537797">
                  <a:moveTo>
                    <a:pt x="0" y="0"/>
                  </a:moveTo>
                  <a:lnTo>
                    <a:pt x="10931999" y="0"/>
                  </a:lnTo>
                  <a:lnTo>
                    <a:pt x="10931999" y="5537797"/>
                  </a:lnTo>
                  <a:lnTo>
                    <a:pt x="0" y="5537797"/>
                  </a:lnTo>
                  <a:close/>
                </a:path>
              </a:pathLst>
            </a:custGeom>
            <a:noFill/>
            <a:ln w="9525">
              <a:solidFill>
                <a:srgbClr val="E71C57">
                  <a:alpha val="35000"/>
                </a:srgb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schemeClr val="bg1"/>
                </a:solidFill>
                <a:latin typeface="+mn-lt"/>
              </a:endParaRPr>
            </a:p>
          </p:txBody>
        </p:sp>
        <p:sp>
          <p:nvSpPr>
            <p:cNvPr id="60" name="Footnote example"/>
            <p:cNvSpPr txBox="1"/>
            <p:nvPr/>
          </p:nvSpPr>
          <p:spPr>
            <a:xfrm>
              <a:off x="630000" y="6144442"/>
              <a:ext cx="9030914" cy="415498"/>
            </a:xfrm>
            <a:prstGeom prst="rect">
              <a:avLst/>
            </a:prstGeom>
            <a:noFill/>
          </p:spPr>
          <p:txBody>
            <a:bodyPr wrap="square" lIns="0" tIns="0" rIns="0" bIns="0" rtlCol="0" anchor="b">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bg1">
                      <a:lumMod val="50000"/>
                    </a:schemeClr>
                  </a:solidFill>
                  <a:effectLst/>
                  <a:uLnTx/>
                  <a:uFillTx/>
                  <a:latin typeface="+mn-lt"/>
                  <a:ea typeface="+mn-ea"/>
                  <a:cs typeface="+mn-cs"/>
                  <a:sym typeface="Trebuchet MS" panose="020B0603020202020204" pitchFamily="34" charset="0"/>
                </a:rPr>
                <a:t>1. xxxx  2. xxxx  3. List footnotes in numerical order. Footnote numbers are not bracketed. Use 10pt font</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bg1">
                      <a:lumMod val="50000"/>
                    </a:schemeClr>
                  </a:solidFill>
                  <a:effectLst/>
                  <a:uLnTx/>
                  <a:uFillTx/>
                  <a:latin typeface="+mn-lt"/>
                  <a:ea typeface="+mn-ea"/>
                  <a:cs typeface="+mn-cs"/>
                  <a:sym typeface="Trebuchet MS" panose="020B0603020202020204" pitchFamily="34" charset="0"/>
                </a:rPr>
                <a:t>Note: Do not put a period at the end of the note or the source</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bg1">
                      <a:lumMod val="50000"/>
                    </a:schemeClr>
                  </a:solidFill>
                  <a:effectLst/>
                  <a:uLnTx/>
                  <a:uFillTx/>
                  <a:latin typeface="+mn-lt"/>
                  <a:ea typeface="+mn-ea"/>
                  <a:cs typeface="+mn-cs"/>
                  <a:sym typeface="Trebuchet MS" panose="020B0603020202020204" pitchFamily="34" charset="0"/>
                </a:rPr>
                <a:t>Source: Include a source for every chart that you use. Separate sources with a semicolon; BCG-related sources go at the end</a:t>
              </a:r>
            </a:p>
          </p:txBody>
        </p:sp>
      </p:grpSp>
      <p:sp>
        <p:nvSpPr>
          <p:cNvPr id="2" name="Date Placeholder 1"/>
          <p:cNvSpPr>
            <a:spLocks noGrp="1"/>
          </p:cNvSpPr>
          <p:nvPr>
            <p:ph type="dt" sz="half" idx="10"/>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56"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Tree>
    <p:extLst>
      <p:ext uri="{BB962C8B-B14F-4D97-AF65-F5344CB8AC3E}">
        <p14:creationId xmlns:p14="http://schemas.microsoft.com/office/powerpoint/2010/main" val="36959937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 Title Slid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366548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65" name="think-cell Slide" r:id="rId7" imgW="384" imgH="384" progId="TCLayout.ActiveDocument.1">
                  <p:embed/>
                </p:oleObj>
              </mc:Choice>
              <mc:Fallback>
                <p:oleObj name="think-cell Slide" r:id="rId7" imgW="384" imgH="384" progId="TCLayout.ActiveDocument.1">
                  <p:embed/>
                  <p:pic>
                    <p:nvPicPr>
                      <p:cNvPr id="3" name="Object 2" hidden="1"/>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2" name="Rectangle 1" hidden="1"/>
          <p:cNvSpPr/>
          <p:nvPr userDrawn="1">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93000"/>
              </a:lnSpc>
              <a:spcBef>
                <a:spcPct val="0"/>
              </a:spcBef>
              <a:spcAft>
                <a:spcPct val="0"/>
              </a:spcAft>
            </a:pPr>
            <a:endParaRPr lang="en-US" sz="5400" b="0" i="0" baseline="0" dirty="0">
              <a:solidFill>
                <a:srgbClr val="FFFFFF"/>
              </a:solidFill>
              <a:latin typeface="Trebuchet MS" panose="020B0603020202020204" pitchFamily="34" charset="0"/>
              <a:ea typeface="+mj-ea"/>
              <a:cs typeface="+mj-cs"/>
              <a:sym typeface="Trebuchet MS" panose="020B0603020202020204" pitchFamily="34" charset="0"/>
            </a:endParaRPr>
          </a:p>
        </p:txBody>
      </p:sp>
      <p:sp>
        <p:nvSpPr>
          <p:cNvPr id="14" name="Rectangle 13"/>
          <p:cNvSpPr/>
          <p:nvPr userDrawn="1"/>
        </p:nvSpPr>
        <p:spPr>
          <a:xfrm>
            <a:off x="0" y="5279183"/>
            <a:ext cx="12192000" cy="1578817"/>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90000"/>
              </a:lnSpc>
              <a:spcAft>
                <a:spcPts val="1000"/>
              </a:spcAft>
            </a:pPr>
            <a:endParaRPr lang="en-US" sz="1200" dirty="0">
              <a:solidFill>
                <a:schemeClr val="bg1"/>
              </a:solidFill>
              <a:latin typeface="+mn-lt"/>
              <a:sym typeface="Trebuchet MS" panose="020B0603020202020204" pitchFamily="34" charset="0"/>
            </a:endParaRPr>
          </a:p>
        </p:txBody>
      </p:sp>
      <p:pic>
        <p:nvPicPr>
          <p:cNvPr id="18" name="Picture 17"/>
          <p:cNvPicPr>
            <a:picLocks noChangeAspect="1"/>
          </p:cNvPicPr>
          <p:nvPr userDrawn="1"/>
        </p:nvPicPr>
        <p:blipFill rotWithShape="1">
          <a:blip r:embed="rId9">
            <a:extLst>
              <a:ext uri="{28A0092B-C50C-407E-A947-70E740481C1C}">
                <a14:useLocalDpi xmlns:a14="http://schemas.microsoft.com/office/drawing/2010/main" val="0"/>
              </a:ext>
            </a:extLst>
          </a:blip>
          <a:srcRect l="1731" t="8741" r="102" b="27"/>
          <a:stretch/>
        </p:blipFill>
        <p:spPr>
          <a:xfrm rot="16200000" flipH="1">
            <a:off x="8471921" y="1973272"/>
            <a:ext cx="580573" cy="6858000"/>
          </a:xfrm>
          <a:prstGeom prst="rect">
            <a:avLst/>
          </a:prstGeom>
        </p:spPr>
      </p:pic>
      <p:pic>
        <p:nvPicPr>
          <p:cNvPr id="15" name="TitleAndEndImages"/>
          <p:cNvPicPr>
            <a:picLocks noChangeAspect="1"/>
          </p:cNvPicPr>
          <p:nvPr userDrawn="1">
            <p:custDataLst>
              <p:tags r:id="rId4"/>
            </p:custDataLst>
          </p:nvPr>
        </p:nvPicPr>
        <p:blipFill rotWithShape="1">
          <a:blip r:embed="rId10">
            <a:extLst>
              <a:ext uri="{28A0092B-C50C-407E-A947-70E740481C1C}">
                <a14:useLocalDpi xmlns:a14="http://schemas.microsoft.com/office/drawing/2010/main" val="0"/>
              </a:ext>
            </a:extLst>
          </a:blip>
          <a:srcRect b="23056"/>
          <a:stretch/>
        </p:blipFill>
        <p:spPr>
          <a:xfrm flipH="1">
            <a:off x="0" y="0"/>
            <a:ext cx="12192000" cy="5276850"/>
          </a:xfrm>
          <a:prstGeom prst="rect">
            <a:avLst/>
          </a:prstGeom>
        </p:spPr>
      </p:pic>
      <p:sp>
        <p:nvSpPr>
          <p:cNvPr id="20" name="Picture Placeholder 8"/>
          <p:cNvSpPr>
            <a:spLocks noGrp="1"/>
          </p:cNvSpPr>
          <p:nvPr>
            <p:ph type="pic" sz="quarter" idx="13" hasCustomPrompt="1"/>
          </p:nvPr>
        </p:nvSpPr>
        <p:spPr>
          <a:xfrm>
            <a:off x="9366561" y="5570642"/>
            <a:ext cx="1867935" cy="896833"/>
          </a:xfrm>
          <a:prstGeom prst="rect">
            <a:avLst/>
          </a:prstGeom>
        </p:spPr>
        <p:txBody>
          <a:bodyPr anchor="b"/>
          <a:lstStyle>
            <a:lvl1pPr algn="ctr">
              <a:defRPr sz="1600">
                <a:solidFill>
                  <a:schemeClr val="tx1"/>
                </a:solidFill>
                <a:latin typeface="Trebuchet MS" panose="020B0603020202020204" pitchFamily="34" charset="0"/>
                <a:sym typeface="Trebuchet MS" panose="020B0603020202020204" pitchFamily="34" charset="0"/>
              </a:defRPr>
            </a:lvl1pPr>
          </a:lstStyle>
          <a:p>
            <a:r>
              <a:rPr lang="en-US" dirty="0"/>
              <a:t>Logo</a:t>
            </a:r>
          </a:p>
        </p:txBody>
      </p:sp>
      <p:sp>
        <p:nvSpPr>
          <p:cNvPr id="21" name="Rectangle 20"/>
          <p:cNvSpPr/>
          <p:nvPr userDrawn="1"/>
        </p:nvSpPr>
        <p:spPr bwMode="black">
          <a:xfrm>
            <a:off x="630936" y="626200"/>
            <a:ext cx="8125200" cy="5529600"/>
          </a:xfrm>
          <a:prstGeom prst="rect">
            <a:avLst/>
          </a:prstGeom>
          <a:gradFill flip="none" rotWithShape="1">
            <a:gsLst>
              <a:gs pos="0">
                <a:schemeClr val="accent1">
                  <a:alpha val="90000"/>
                </a:schemeClr>
              </a:gs>
              <a:gs pos="100000">
                <a:schemeClr val="tx2">
                  <a:alpha val="90000"/>
                </a:schemeClr>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lnSpc>
                <a:spcPct val="95000"/>
              </a:lnSpc>
            </a:pPr>
            <a:endParaRPr lang="en-US" sz="2000" dirty="0">
              <a:solidFill>
                <a:prstClr val="white"/>
              </a:solidFill>
              <a:latin typeface="+mn-lt"/>
              <a:sym typeface="Trebuchet MS" panose="020B0603020202020204" pitchFamily="34" charset="0"/>
            </a:endParaRPr>
          </a:p>
        </p:txBody>
      </p:sp>
      <p:sp>
        <p:nvSpPr>
          <p:cNvPr id="22" name="Text Placeholder 6"/>
          <p:cNvSpPr>
            <a:spLocks noGrp="1"/>
          </p:cNvSpPr>
          <p:nvPr>
            <p:ph type="body" sz="quarter" idx="12" hasCustomPrompt="1"/>
          </p:nvPr>
        </p:nvSpPr>
        <p:spPr bwMode="black">
          <a:xfrm>
            <a:off x="1117415" y="6207842"/>
            <a:ext cx="6868800" cy="327148"/>
          </a:xfrm>
          <a:prstGeom prst="rect">
            <a:avLst/>
          </a:prstGeom>
          <a:noFill/>
        </p:spPr>
        <p:txBody>
          <a:bodyPr anchor="ctr"/>
          <a:lstStyle>
            <a:lvl1pPr algn="l">
              <a:lnSpc>
                <a:spcPct val="110000"/>
              </a:lnSpc>
              <a:buNone/>
              <a:defRPr sz="1200" b="1" cap="all" baseline="0">
                <a:solidFill>
                  <a:schemeClr val="accent5"/>
                </a:solidFill>
                <a:latin typeface="+mn-lt"/>
                <a:sym typeface="Trebuchet MS" panose="020B0603020202020204" pitchFamily="34" charset="0"/>
              </a:defRPr>
            </a:lvl1pPr>
            <a:lvl2pPr algn="ctr">
              <a:buNone/>
              <a:defRPr/>
            </a:lvl2pPr>
            <a:lvl3pPr marL="0" indent="0" algn="ctr">
              <a:buNone/>
              <a:defRPr/>
            </a:lvl3pPr>
            <a:lvl4pPr marL="228600" indent="0" algn="ctr">
              <a:buNone/>
              <a:defRPr/>
            </a:lvl4pPr>
            <a:lvl5pPr marL="457200" indent="0" algn="ctr">
              <a:buNone/>
              <a:defRPr/>
            </a:lvl5pPr>
          </a:lstStyle>
          <a:p>
            <a:pPr lvl="0"/>
            <a:r>
              <a:rPr lang="en-US" dirty="0"/>
              <a:t>Click to edit date/place</a:t>
            </a:r>
          </a:p>
        </p:txBody>
      </p:sp>
      <p:sp>
        <p:nvSpPr>
          <p:cNvPr id="26" name="Subtitle 2"/>
          <p:cNvSpPr>
            <a:spLocks noGrp="1"/>
          </p:cNvSpPr>
          <p:nvPr>
            <p:ph type="subTitle" idx="1" hasCustomPrompt="1"/>
          </p:nvPr>
        </p:nvSpPr>
        <p:spPr bwMode="white">
          <a:xfrm>
            <a:off x="1117415" y="5495706"/>
            <a:ext cx="6868800" cy="436195"/>
          </a:xfrm>
          <a:prstGeom prst="rect">
            <a:avLst/>
          </a:prstGeom>
        </p:spPr>
        <p:txBody>
          <a:bodyPr anchor="ctr"/>
          <a:lstStyle>
            <a:lvl1pPr marL="0" indent="0" algn="l">
              <a:lnSpc>
                <a:spcPct val="110000"/>
              </a:lnSpc>
              <a:buNone/>
              <a:defRPr sz="1600">
                <a:solidFill>
                  <a:schemeClr val="bg1"/>
                </a:solidFill>
                <a:latin typeface="+mn-lt"/>
                <a:sym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in sentence case</a:t>
            </a:r>
          </a:p>
        </p:txBody>
      </p:sp>
      <p:sp>
        <p:nvSpPr>
          <p:cNvPr id="27" name="Title 1"/>
          <p:cNvSpPr>
            <a:spLocks noGrp="1"/>
          </p:cNvSpPr>
          <p:nvPr>
            <p:ph type="ctrTitle" hasCustomPrompt="1"/>
          </p:nvPr>
        </p:nvSpPr>
        <p:spPr bwMode="ltGray">
          <a:xfrm>
            <a:off x="1117415" y="1886242"/>
            <a:ext cx="6868800" cy="3138423"/>
          </a:xfrm>
        </p:spPr>
        <p:txBody>
          <a:bodyPr anchor="b">
            <a:normAutofit/>
          </a:bodyPr>
          <a:lstStyle>
            <a:lvl1pPr algn="l">
              <a:lnSpc>
                <a:spcPct val="93000"/>
              </a:lnSpc>
              <a:defRPr sz="5400">
                <a:solidFill>
                  <a:schemeClr val="bg1"/>
                </a:solidFill>
                <a:latin typeface="+mj-lt"/>
                <a:sym typeface="Trebuchet MS" panose="020B0603020202020204" pitchFamily="34" charset="0"/>
              </a:defRPr>
            </a:lvl1pPr>
          </a:lstStyle>
          <a:p>
            <a:r>
              <a:rPr lang="en-US" dirty="0"/>
              <a:t>Title in Title Case</a:t>
            </a:r>
          </a:p>
        </p:txBody>
      </p:sp>
      <p:sp>
        <p:nvSpPr>
          <p:cNvPr id="13" name="Freeform 12"/>
          <p:cNvSpPr>
            <a:spLocks noChangeAspect="1"/>
          </p:cNvSpPr>
          <p:nvPr userDrawn="1">
            <p:custDataLst>
              <p:tags r:id="rId5"/>
            </p:custDataLst>
          </p:nvPr>
        </p:nvSpPr>
        <p:spPr bwMode="auto">
          <a:xfrm>
            <a:off x="1117415" y="1112679"/>
            <a:ext cx="2327644" cy="486479"/>
          </a:xfrm>
          <a:custGeom>
            <a:avLst/>
            <a:gdLst>
              <a:gd name="connsiteX0" fmla="*/ 8982072 w 11499847"/>
              <a:gd name="connsiteY0" fmla="*/ 1919288 h 2403475"/>
              <a:gd name="connsiteX1" fmla="*/ 8982072 w 11499847"/>
              <a:gd name="connsiteY1" fmla="*/ 2105026 h 2403475"/>
              <a:gd name="connsiteX2" fmla="*/ 9098233 w 11499847"/>
              <a:gd name="connsiteY2" fmla="*/ 2105026 h 2403475"/>
              <a:gd name="connsiteX3" fmla="*/ 9164880 w 11499847"/>
              <a:gd name="connsiteY3" fmla="*/ 2080233 h 2403475"/>
              <a:gd name="connsiteX4" fmla="*/ 9191622 w 11499847"/>
              <a:gd name="connsiteY4" fmla="*/ 2011737 h 2403475"/>
              <a:gd name="connsiteX5" fmla="*/ 9164880 w 11499847"/>
              <a:gd name="connsiteY5" fmla="*/ 1944501 h 2403475"/>
              <a:gd name="connsiteX6" fmla="*/ 9098233 w 11499847"/>
              <a:gd name="connsiteY6" fmla="*/ 1919288 h 2403475"/>
              <a:gd name="connsiteX7" fmla="*/ 8982072 w 11499847"/>
              <a:gd name="connsiteY7" fmla="*/ 1919288 h 2403475"/>
              <a:gd name="connsiteX8" fmla="*/ 7280272 w 11499847"/>
              <a:gd name="connsiteY8" fmla="*/ 1919288 h 2403475"/>
              <a:gd name="connsiteX9" fmla="*/ 7280272 w 11499847"/>
              <a:gd name="connsiteY9" fmla="*/ 2097088 h 2403475"/>
              <a:gd name="connsiteX10" fmla="*/ 7404503 w 11499847"/>
              <a:gd name="connsiteY10" fmla="*/ 2097088 h 2403475"/>
              <a:gd name="connsiteX11" fmla="*/ 7469027 w 11499847"/>
              <a:gd name="connsiteY11" fmla="*/ 2073423 h 2403475"/>
              <a:gd name="connsiteX12" fmla="*/ 7494585 w 11499847"/>
              <a:gd name="connsiteY12" fmla="*/ 2008502 h 2403475"/>
              <a:gd name="connsiteX13" fmla="*/ 7469027 w 11499847"/>
              <a:gd name="connsiteY13" fmla="*/ 1943581 h 2403475"/>
              <a:gd name="connsiteX14" fmla="*/ 7404503 w 11499847"/>
              <a:gd name="connsiteY14" fmla="*/ 1919288 h 2403475"/>
              <a:gd name="connsiteX15" fmla="*/ 7280272 w 11499847"/>
              <a:gd name="connsiteY15" fmla="*/ 1919288 h 2403475"/>
              <a:gd name="connsiteX16" fmla="*/ 7945015 w 11499847"/>
              <a:gd name="connsiteY16" fmla="*/ 1909763 h 2403475"/>
              <a:gd name="connsiteX17" fmla="*/ 7813574 w 11499847"/>
              <a:gd name="connsiteY17" fmla="*/ 1965330 h 2403475"/>
              <a:gd name="connsiteX18" fmla="*/ 7759697 w 11499847"/>
              <a:gd name="connsiteY18" fmla="*/ 2100368 h 2403475"/>
              <a:gd name="connsiteX19" fmla="*/ 7813574 w 11499847"/>
              <a:gd name="connsiteY19" fmla="*/ 2235406 h 2403475"/>
              <a:gd name="connsiteX20" fmla="*/ 7945015 w 11499847"/>
              <a:gd name="connsiteY20" fmla="*/ 2290763 h 2403475"/>
              <a:gd name="connsiteX21" fmla="*/ 8077086 w 11499847"/>
              <a:gd name="connsiteY21" fmla="*/ 2235825 h 2403475"/>
              <a:gd name="connsiteX22" fmla="*/ 8131172 w 11499847"/>
              <a:gd name="connsiteY22" fmla="*/ 2100368 h 2403475"/>
              <a:gd name="connsiteX23" fmla="*/ 8076876 w 11499847"/>
              <a:gd name="connsiteY23" fmla="*/ 1965330 h 2403475"/>
              <a:gd name="connsiteX24" fmla="*/ 7945015 w 11499847"/>
              <a:gd name="connsiteY24" fmla="*/ 1909763 h 2403475"/>
              <a:gd name="connsiteX25" fmla="*/ 8899522 w 11499847"/>
              <a:gd name="connsiteY25" fmla="*/ 1844675 h 2403475"/>
              <a:gd name="connsiteX26" fmla="*/ 9098598 w 11499847"/>
              <a:gd name="connsiteY26" fmla="*/ 1844675 h 2403475"/>
              <a:gd name="connsiteX27" fmla="*/ 9228521 w 11499847"/>
              <a:gd name="connsiteY27" fmla="*/ 1892741 h 2403475"/>
              <a:gd name="connsiteX28" fmla="*/ 9277347 w 11499847"/>
              <a:gd name="connsiteY28" fmla="*/ 2011236 h 2403475"/>
              <a:gd name="connsiteX29" fmla="*/ 9228521 w 11499847"/>
              <a:gd name="connsiteY29" fmla="*/ 2129521 h 2403475"/>
              <a:gd name="connsiteX30" fmla="*/ 9098598 w 11499847"/>
              <a:gd name="connsiteY30" fmla="*/ 2177796 h 2403475"/>
              <a:gd name="connsiteX31" fmla="*/ 8982086 w 11499847"/>
              <a:gd name="connsiteY31" fmla="*/ 2177796 h 2403475"/>
              <a:gd name="connsiteX32" fmla="*/ 8982086 w 11499847"/>
              <a:gd name="connsiteY32" fmla="*/ 2355850 h 2403475"/>
              <a:gd name="connsiteX33" fmla="*/ 8899522 w 11499847"/>
              <a:gd name="connsiteY33" fmla="*/ 2355850 h 2403475"/>
              <a:gd name="connsiteX34" fmla="*/ 8899522 w 11499847"/>
              <a:gd name="connsiteY34" fmla="*/ 1844675 h 2403475"/>
              <a:gd name="connsiteX35" fmla="*/ 8324847 w 11499847"/>
              <a:gd name="connsiteY35" fmla="*/ 1844675 h 2403475"/>
              <a:gd name="connsiteX36" fmla="*/ 8407608 w 11499847"/>
              <a:gd name="connsiteY36" fmla="*/ 1844675 h 2403475"/>
              <a:gd name="connsiteX37" fmla="*/ 8407608 w 11499847"/>
              <a:gd name="connsiteY37" fmla="*/ 2158090 h 2403475"/>
              <a:gd name="connsiteX38" fmla="*/ 8443017 w 11499847"/>
              <a:gd name="connsiteY38" fmla="*/ 2252595 h 2403475"/>
              <a:gd name="connsiteX39" fmla="*/ 8537931 w 11499847"/>
              <a:gd name="connsiteY39" fmla="*/ 2291066 h 2403475"/>
              <a:gd name="connsiteX40" fmla="*/ 8631797 w 11499847"/>
              <a:gd name="connsiteY40" fmla="*/ 2252595 h 2403475"/>
              <a:gd name="connsiteX41" fmla="*/ 8667415 w 11499847"/>
              <a:gd name="connsiteY41" fmla="*/ 2158090 h 2403475"/>
              <a:gd name="connsiteX42" fmla="*/ 8667415 w 11499847"/>
              <a:gd name="connsiteY42" fmla="*/ 1844675 h 2403475"/>
              <a:gd name="connsiteX43" fmla="*/ 8748710 w 11499847"/>
              <a:gd name="connsiteY43" fmla="*/ 1844675 h 2403475"/>
              <a:gd name="connsiteX44" fmla="*/ 8748710 w 11499847"/>
              <a:gd name="connsiteY44" fmla="*/ 2158717 h 2403475"/>
              <a:gd name="connsiteX45" fmla="*/ 8688577 w 11499847"/>
              <a:gd name="connsiteY45" fmla="*/ 2307793 h 2403475"/>
              <a:gd name="connsiteX46" fmla="*/ 8537093 w 11499847"/>
              <a:gd name="connsiteY46" fmla="*/ 2366963 h 2403475"/>
              <a:gd name="connsiteX47" fmla="*/ 8385399 w 11499847"/>
              <a:gd name="connsiteY47" fmla="*/ 2307793 h 2403475"/>
              <a:gd name="connsiteX48" fmla="*/ 8324847 w 11499847"/>
              <a:gd name="connsiteY48" fmla="*/ 2158717 h 2403475"/>
              <a:gd name="connsiteX49" fmla="*/ 8324847 w 11499847"/>
              <a:gd name="connsiteY49" fmla="*/ 1844675 h 2403475"/>
              <a:gd name="connsiteX50" fmla="*/ 7197722 w 11499847"/>
              <a:gd name="connsiteY50" fmla="*/ 1844675 h 2403475"/>
              <a:gd name="connsiteX51" fmla="*/ 7404196 w 11499847"/>
              <a:gd name="connsiteY51" fmla="*/ 1844675 h 2403475"/>
              <a:gd name="connsiteX52" fmla="*/ 7531336 w 11499847"/>
              <a:gd name="connsiteY52" fmla="*/ 1891906 h 2403475"/>
              <a:gd name="connsiteX53" fmla="*/ 7578727 w 11499847"/>
              <a:gd name="connsiteY53" fmla="*/ 2008937 h 2403475"/>
              <a:gd name="connsiteX54" fmla="*/ 7548455 w 11499847"/>
              <a:gd name="connsiteY54" fmla="*/ 2106950 h 2403475"/>
              <a:gd name="connsiteX55" fmla="*/ 7464947 w 11499847"/>
              <a:gd name="connsiteY55" fmla="*/ 2161495 h 2403475"/>
              <a:gd name="connsiteX56" fmla="*/ 7525699 w 11499847"/>
              <a:gd name="connsiteY56" fmla="*/ 2258673 h 2403475"/>
              <a:gd name="connsiteX57" fmla="*/ 7586660 w 11499847"/>
              <a:gd name="connsiteY57" fmla="*/ 2355850 h 2403475"/>
              <a:gd name="connsiteX58" fmla="*/ 7491044 w 11499847"/>
              <a:gd name="connsiteY58" fmla="*/ 2355850 h 2403475"/>
              <a:gd name="connsiteX59" fmla="*/ 7434676 w 11499847"/>
              <a:gd name="connsiteY59" fmla="*/ 2263479 h 2403475"/>
              <a:gd name="connsiteX60" fmla="*/ 7378099 w 11499847"/>
              <a:gd name="connsiteY60" fmla="*/ 2171108 h 2403475"/>
              <a:gd name="connsiteX61" fmla="*/ 7280395 w 11499847"/>
              <a:gd name="connsiteY61" fmla="*/ 2171108 h 2403475"/>
              <a:gd name="connsiteX62" fmla="*/ 7280395 w 11499847"/>
              <a:gd name="connsiteY62" fmla="*/ 2355850 h 2403475"/>
              <a:gd name="connsiteX63" fmla="*/ 7197722 w 11499847"/>
              <a:gd name="connsiteY63" fmla="*/ 2355850 h 2403475"/>
              <a:gd name="connsiteX64" fmla="*/ 7197722 w 11499847"/>
              <a:gd name="connsiteY64" fmla="*/ 1844675 h 2403475"/>
              <a:gd name="connsiteX65" fmla="*/ 7945016 w 11499847"/>
              <a:gd name="connsiteY65" fmla="*/ 1833563 h 2403475"/>
              <a:gd name="connsiteX66" fmla="*/ 8136527 w 11499847"/>
              <a:gd name="connsiteY66" fmla="*/ 1911974 h 2403475"/>
              <a:gd name="connsiteX67" fmla="*/ 8215310 w 11499847"/>
              <a:gd name="connsiteY67" fmla="*/ 2100368 h 2403475"/>
              <a:gd name="connsiteX68" fmla="*/ 8136527 w 11499847"/>
              <a:gd name="connsiteY68" fmla="*/ 2288762 h 2403475"/>
              <a:gd name="connsiteX69" fmla="*/ 7945016 w 11499847"/>
              <a:gd name="connsiteY69" fmla="*/ 2366963 h 2403475"/>
              <a:gd name="connsiteX70" fmla="*/ 7754134 w 11499847"/>
              <a:gd name="connsiteY70" fmla="*/ 2288762 h 2403475"/>
              <a:gd name="connsiteX71" fmla="*/ 7675560 w 11499847"/>
              <a:gd name="connsiteY71" fmla="*/ 2100368 h 2403475"/>
              <a:gd name="connsiteX72" fmla="*/ 7754134 w 11499847"/>
              <a:gd name="connsiteY72" fmla="*/ 1911974 h 2403475"/>
              <a:gd name="connsiteX73" fmla="*/ 7945016 w 11499847"/>
              <a:gd name="connsiteY73" fmla="*/ 1833563 h 2403475"/>
              <a:gd name="connsiteX74" fmla="*/ 6834872 w 11499847"/>
              <a:gd name="connsiteY74" fmla="*/ 1833563 h 2403475"/>
              <a:gd name="connsiteX75" fmla="*/ 6921875 w 11499847"/>
              <a:gd name="connsiteY75" fmla="*/ 1845482 h 2403475"/>
              <a:gd name="connsiteX76" fmla="*/ 6996090 w 11499847"/>
              <a:gd name="connsiteY76" fmla="*/ 1881028 h 2403475"/>
              <a:gd name="connsiteX77" fmla="*/ 6974496 w 11499847"/>
              <a:gd name="connsiteY77" fmla="*/ 1914692 h 2403475"/>
              <a:gd name="connsiteX78" fmla="*/ 6952903 w 11499847"/>
              <a:gd name="connsiteY78" fmla="*/ 1948356 h 2403475"/>
              <a:gd name="connsiteX79" fmla="*/ 6897556 w 11499847"/>
              <a:gd name="connsiteY79" fmla="*/ 1919501 h 2403475"/>
              <a:gd name="connsiteX80" fmla="*/ 6834243 w 11499847"/>
              <a:gd name="connsiteY80" fmla="*/ 1910301 h 2403475"/>
              <a:gd name="connsiteX81" fmla="*/ 6703424 w 11499847"/>
              <a:gd name="connsiteY81" fmla="*/ 1965084 h 2403475"/>
              <a:gd name="connsiteX82" fmla="*/ 6650384 w 11499847"/>
              <a:gd name="connsiteY82" fmla="*/ 2100368 h 2403475"/>
              <a:gd name="connsiteX83" fmla="*/ 6701957 w 11499847"/>
              <a:gd name="connsiteY83" fmla="*/ 2236070 h 2403475"/>
              <a:gd name="connsiteX84" fmla="*/ 6831308 w 11499847"/>
              <a:gd name="connsiteY84" fmla="*/ 2291062 h 2403475"/>
              <a:gd name="connsiteX85" fmla="*/ 6945984 w 11499847"/>
              <a:gd name="connsiteY85" fmla="*/ 2250498 h 2403475"/>
              <a:gd name="connsiteX86" fmla="*/ 6999863 w 11499847"/>
              <a:gd name="connsiteY86" fmla="*/ 2148460 h 2403475"/>
              <a:gd name="connsiteX87" fmla="*/ 6825438 w 11499847"/>
              <a:gd name="connsiteY87" fmla="*/ 2148460 h 2403475"/>
              <a:gd name="connsiteX88" fmla="*/ 6849128 w 11499847"/>
              <a:gd name="connsiteY88" fmla="*/ 2111241 h 2403475"/>
              <a:gd name="connsiteX89" fmla="*/ 6873028 w 11499847"/>
              <a:gd name="connsiteY89" fmla="*/ 2074022 h 2403475"/>
              <a:gd name="connsiteX90" fmla="*/ 7078061 w 11499847"/>
              <a:gd name="connsiteY90" fmla="*/ 2074022 h 2403475"/>
              <a:gd name="connsiteX91" fmla="*/ 7080787 w 11499847"/>
              <a:gd name="connsiteY91" fmla="*/ 2090540 h 2403475"/>
              <a:gd name="connsiteX92" fmla="*/ 7081835 w 11499847"/>
              <a:gd name="connsiteY92" fmla="*/ 2110613 h 2403475"/>
              <a:gd name="connsiteX93" fmla="*/ 7011813 w 11499847"/>
              <a:gd name="connsiteY93" fmla="*/ 2293362 h 2403475"/>
              <a:gd name="connsiteX94" fmla="*/ 6830470 w 11499847"/>
              <a:gd name="connsiteY94" fmla="*/ 2366963 h 2403475"/>
              <a:gd name="connsiteX95" fmla="*/ 6642417 w 11499847"/>
              <a:gd name="connsiteY95" fmla="*/ 2289389 h 2403475"/>
              <a:gd name="connsiteX96" fmla="*/ 6565897 w 11499847"/>
              <a:gd name="connsiteY96" fmla="*/ 2100368 h 2403475"/>
              <a:gd name="connsiteX97" fmla="*/ 6644514 w 11499847"/>
              <a:gd name="connsiteY97" fmla="*/ 1911346 h 2403475"/>
              <a:gd name="connsiteX98" fmla="*/ 6834872 w 11499847"/>
              <a:gd name="connsiteY98" fmla="*/ 1833563 h 2403475"/>
              <a:gd name="connsiteX99" fmla="*/ 501650 w 11499847"/>
              <a:gd name="connsiteY99" fmla="*/ 1403350 h 2403475"/>
              <a:gd name="connsiteX100" fmla="*/ 501650 w 11499847"/>
              <a:gd name="connsiteY100" fmla="*/ 1925638 h 2403475"/>
              <a:gd name="connsiteX101" fmla="*/ 842112 w 11499847"/>
              <a:gd name="connsiteY101" fmla="*/ 1925638 h 2403475"/>
              <a:gd name="connsiteX102" fmla="*/ 1182574 w 11499847"/>
              <a:gd name="connsiteY102" fmla="*/ 1925638 h 2403475"/>
              <a:gd name="connsiteX103" fmla="*/ 1375900 w 11499847"/>
              <a:gd name="connsiteY103" fmla="*/ 1849684 h 2403475"/>
              <a:gd name="connsiteX104" fmla="*/ 1455738 w 11499847"/>
              <a:gd name="connsiteY104" fmla="*/ 1662720 h 2403475"/>
              <a:gd name="connsiteX105" fmla="*/ 1375900 w 11499847"/>
              <a:gd name="connsiteY105" fmla="*/ 1477635 h 2403475"/>
              <a:gd name="connsiteX106" fmla="*/ 1182574 w 11499847"/>
              <a:gd name="connsiteY106" fmla="*/ 1403350 h 2403475"/>
              <a:gd name="connsiteX107" fmla="*/ 501650 w 11499847"/>
              <a:gd name="connsiteY107" fmla="*/ 1403350 h 2403475"/>
              <a:gd name="connsiteX108" fmla="*/ 7349808 w 11499847"/>
              <a:gd name="connsiteY108" fmla="*/ 1012825 h 2403475"/>
              <a:gd name="connsiteX109" fmla="*/ 7218292 w 11499847"/>
              <a:gd name="connsiteY109" fmla="*/ 1067952 h 2403475"/>
              <a:gd name="connsiteX110" fmla="*/ 7164385 w 11499847"/>
              <a:gd name="connsiteY110" fmla="*/ 1202427 h 2403475"/>
              <a:gd name="connsiteX111" fmla="*/ 7218292 w 11499847"/>
              <a:gd name="connsiteY111" fmla="*/ 1336903 h 2403475"/>
              <a:gd name="connsiteX112" fmla="*/ 7349808 w 11499847"/>
              <a:gd name="connsiteY112" fmla="*/ 1392238 h 2403475"/>
              <a:gd name="connsiteX113" fmla="*/ 7481953 w 11499847"/>
              <a:gd name="connsiteY113" fmla="*/ 1337320 h 2403475"/>
              <a:gd name="connsiteX114" fmla="*/ 7535860 w 11499847"/>
              <a:gd name="connsiteY114" fmla="*/ 1202427 h 2403475"/>
              <a:gd name="connsiteX115" fmla="*/ 7481534 w 11499847"/>
              <a:gd name="connsiteY115" fmla="*/ 1067952 h 2403475"/>
              <a:gd name="connsiteX116" fmla="*/ 7349808 w 11499847"/>
              <a:gd name="connsiteY116" fmla="*/ 1012825 h 2403475"/>
              <a:gd name="connsiteX117" fmla="*/ 10448922 w 11499847"/>
              <a:gd name="connsiteY117" fmla="*/ 946150 h 2403475"/>
              <a:gd name="connsiteX118" fmla="*/ 10552110 w 11499847"/>
              <a:gd name="connsiteY118" fmla="*/ 946150 h 2403475"/>
              <a:gd name="connsiteX119" fmla="*/ 10671172 w 11499847"/>
              <a:gd name="connsiteY119" fmla="*/ 1139825 h 2403475"/>
              <a:gd name="connsiteX120" fmla="*/ 10790235 w 11499847"/>
              <a:gd name="connsiteY120" fmla="*/ 1333501 h 2403475"/>
              <a:gd name="connsiteX121" fmla="*/ 10790235 w 11499847"/>
              <a:gd name="connsiteY121" fmla="*/ 946150 h 2403475"/>
              <a:gd name="connsiteX122" fmla="*/ 10869610 w 11499847"/>
              <a:gd name="connsiteY122" fmla="*/ 946150 h 2403475"/>
              <a:gd name="connsiteX123" fmla="*/ 10869610 w 11499847"/>
              <a:gd name="connsiteY123" fmla="*/ 1458913 h 2403475"/>
              <a:gd name="connsiteX124" fmla="*/ 10772772 w 11499847"/>
              <a:gd name="connsiteY124" fmla="*/ 1458913 h 2403475"/>
              <a:gd name="connsiteX125" fmla="*/ 10650535 w 11499847"/>
              <a:gd name="connsiteY125" fmla="*/ 1260475 h 2403475"/>
              <a:gd name="connsiteX126" fmla="*/ 10528297 w 11499847"/>
              <a:gd name="connsiteY126" fmla="*/ 1062038 h 2403475"/>
              <a:gd name="connsiteX127" fmla="*/ 10528297 w 11499847"/>
              <a:gd name="connsiteY127" fmla="*/ 1458913 h 2403475"/>
              <a:gd name="connsiteX128" fmla="*/ 10448922 w 11499847"/>
              <a:gd name="connsiteY128" fmla="*/ 1458913 h 2403475"/>
              <a:gd name="connsiteX129" fmla="*/ 10185397 w 11499847"/>
              <a:gd name="connsiteY129" fmla="*/ 946150 h 2403475"/>
              <a:gd name="connsiteX130" fmla="*/ 10267947 w 11499847"/>
              <a:gd name="connsiteY130" fmla="*/ 946150 h 2403475"/>
              <a:gd name="connsiteX131" fmla="*/ 10267947 w 11499847"/>
              <a:gd name="connsiteY131" fmla="*/ 1458913 h 2403475"/>
              <a:gd name="connsiteX132" fmla="*/ 10185397 w 11499847"/>
              <a:gd name="connsiteY132" fmla="*/ 1458913 h 2403475"/>
              <a:gd name="connsiteX133" fmla="*/ 9656760 w 11499847"/>
              <a:gd name="connsiteY133" fmla="*/ 946150 h 2403475"/>
              <a:gd name="connsiteX134" fmla="*/ 10059985 w 11499847"/>
              <a:gd name="connsiteY134" fmla="*/ 946150 h 2403475"/>
              <a:gd name="connsiteX135" fmla="*/ 10059985 w 11499847"/>
              <a:gd name="connsiteY135" fmla="*/ 1022350 h 2403475"/>
              <a:gd name="connsiteX136" fmla="*/ 9899648 w 11499847"/>
              <a:gd name="connsiteY136" fmla="*/ 1022350 h 2403475"/>
              <a:gd name="connsiteX137" fmla="*/ 9899648 w 11499847"/>
              <a:gd name="connsiteY137" fmla="*/ 1458913 h 2403475"/>
              <a:gd name="connsiteX138" fmla="*/ 9817098 w 11499847"/>
              <a:gd name="connsiteY138" fmla="*/ 1458913 h 2403475"/>
              <a:gd name="connsiteX139" fmla="*/ 9817098 w 11499847"/>
              <a:gd name="connsiteY139" fmla="*/ 1022350 h 2403475"/>
              <a:gd name="connsiteX140" fmla="*/ 9656760 w 11499847"/>
              <a:gd name="connsiteY140" fmla="*/ 1022350 h 2403475"/>
              <a:gd name="connsiteX141" fmla="*/ 9336085 w 11499847"/>
              <a:gd name="connsiteY141" fmla="*/ 946150 h 2403475"/>
              <a:gd name="connsiteX142" fmla="*/ 9418635 w 11499847"/>
              <a:gd name="connsiteY142" fmla="*/ 946150 h 2403475"/>
              <a:gd name="connsiteX143" fmla="*/ 9418635 w 11499847"/>
              <a:gd name="connsiteY143" fmla="*/ 1382713 h 2403475"/>
              <a:gd name="connsiteX144" fmla="*/ 9671048 w 11499847"/>
              <a:gd name="connsiteY144" fmla="*/ 1382713 h 2403475"/>
              <a:gd name="connsiteX145" fmla="*/ 9671048 w 11499847"/>
              <a:gd name="connsiteY145" fmla="*/ 1458913 h 2403475"/>
              <a:gd name="connsiteX146" fmla="*/ 9336085 w 11499847"/>
              <a:gd name="connsiteY146" fmla="*/ 1458913 h 2403475"/>
              <a:gd name="connsiteX147" fmla="*/ 8766172 w 11499847"/>
              <a:gd name="connsiteY147" fmla="*/ 946150 h 2403475"/>
              <a:gd name="connsiteX148" fmla="*/ 8848414 w 11499847"/>
              <a:gd name="connsiteY148" fmla="*/ 946150 h 2403475"/>
              <a:gd name="connsiteX149" fmla="*/ 8848414 w 11499847"/>
              <a:gd name="connsiteY149" fmla="*/ 1260391 h 2403475"/>
              <a:gd name="connsiteX150" fmla="*/ 8883900 w 11499847"/>
              <a:gd name="connsiteY150" fmla="*/ 1355146 h 2403475"/>
              <a:gd name="connsiteX151" fmla="*/ 8978249 w 11499847"/>
              <a:gd name="connsiteY151" fmla="*/ 1393718 h 2403475"/>
              <a:gd name="connsiteX152" fmla="*/ 9071972 w 11499847"/>
              <a:gd name="connsiteY152" fmla="*/ 1355146 h 2403475"/>
              <a:gd name="connsiteX153" fmla="*/ 9107457 w 11499847"/>
              <a:gd name="connsiteY153" fmla="*/ 1260391 h 2403475"/>
              <a:gd name="connsiteX154" fmla="*/ 9107457 w 11499847"/>
              <a:gd name="connsiteY154" fmla="*/ 946150 h 2403475"/>
              <a:gd name="connsiteX155" fmla="*/ 9188447 w 11499847"/>
              <a:gd name="connsiteY155" fmla="*/ 946150 h 2403475"/>
              <a:gd name="connsiteX156" fmla="*/ 9188447 w 11499847"/>
              <a:gd name="connsiteY156" fmla="*/ 1261230 h 2403475"/>
              <a:gd name="connsiteX157" fmla="*/ 9128539 w 11499847"/>
              <a:gd name="connsiteY157" fmla="*/ 1410489 h 2403475"/>
              <a:gd name="connsiteX158" fmla="*/ 8977623 w 11499847"/>
              <a:gd name="connsiteY158" fmla="*/ 1470025 h 2403475"/>
              <a:gd name="connsiteX159" fmla="*/ 8826497 w 11499847"/>
              <a:gd name="connsiteY159" fmla="*/ 1410489 h 2403475"/>
              <a:gd name="connsiteX160" fmla="*/ 8766172 w 11499847"/>
              <a:gd name="connsiteY160" fmla="*/ 1261230 h 2403475"/>
              <a:gd name="connsiteX161" fmla="*/ 8766172 w 11499847"/>
              <a:gd name="connsiteY161" fmla="*/ 946150 h 2403475"/>
              <a:gd name="connsiteX162" fmla="*/ 7737472 w 11499847"/>
              <a:gd name="connsiteY162" fmla="*/ 946150 h 2403475"/>
              <a:gd name="connsiteX163" fmla="*/ 7839072 w 11499847"/>
              <a:gd name="connsiteY163" fmla="*/ 946150 h 2403475"/>
              <a:gd name="connsiteX164" fmla="*/ 7958134 w 11499847"/>
              <a:gd name="connsiteY164" fmla="*/ 1139825 h 2403475"/>
              <a:gd name="connsiteX165" fmla="*/ 8077197 w 11499847"/>
              <a:gd name="connsiteY165" fmla="*/ 1333501 h 2403475"/>
              <a:gd name="connsiteX166" fmla="*/ 8077197 w 11499847"/>
              <a:gd name="connsiteY166" fmla="*/ 946150 h 2403475"/>
              <a:gd name="connsiteX167" fmla="*/ 8156572 w 11499847"/>
              <a:gd name="connsiteY167" fmla="*/ 946150 h 2403475"/>
              <a:gd name="connsiteX168" fmla="*/ 8156572 w 11499847"/>
              <a:gd name="connsiteY168" fmla="*/ 1458913 h 2403475"/>
              <a:gd name="connsiteX169" fmla="*/ 8061322 w 11499847"/>
              <a:gd name="connsiteY169" fmla="*/ 1458913 h 2403475"/>
              <a:gd name="connsiteX170" fmla="*/ 7939084 w 11499847"/>
              <a:gd name="connsiteY170" fmla="*/ 1260475 h 2403475"/>
              <a:gd name="connsiteX171" fmla="*/ 7815259 w 11499847"/>
              <a:gd name="connsiteY171" fmla="*/ 1062038 h 2403475"/>
              <a:gd name="connsiteX172" fmla="*/ 7815259 w 11499847"/>
              <a:gd name="connsiteY172" fmla="*/ 1458913 h 2403475"/>
              <a:gd name="connsiteX173" fmla="*/ 7737472 w 11499847"/>
              <a:gd name="connsiteY173" fmla="*/ 1458913 h 2403475"/>
              <a:gd name="connsiteX174" fmla="*/ 11253544 w 11499847"/>
              <a:gd name="connsiteY174" fmla="*/ 936625 h 2403475"/>
              <a:gd name="connsiteX175" fmla="*/ 11340315 w 11499847"/>
              <a:gd name="connsiteY175" fmla="*/ 948334 h 2403475"/>
              <a:gd name="connsiteX176" fmla="*/ 11414331 w 11499847"/>
              <a:gd name="connsiteY176" fmla="*/ 984090 h 2403475"/>
              <a:gd name="connsiteX177" fmla="*/ 11392795 w 11499847"/>
              <a:gd name="connsiteY177" fmla="*/ 1017545 h 2403475"/>
              <a:gd name="connsiteX178" fmla="*/ 11371260 w 11499847"/>
              <a:gd name="connsiteY178" fmla="*/ 1051209 h 2403475"/>
              <a:gd name="connsiteX179" fmla="*/ 11316270 w 11499847"/>
              <a:gd name="connsiteY179" fmla="*/ 1022354 h 2403475"/>
              <a:gd name="connsiteX180" fmla="*/ 11252917 w 11499847"/>
              <a:gd name="connsiteY180" fmla="*/ 1013363 h 2403475"/>
              <a:gd name="connsiteX181" fmla="*/ 11122657 w 11499847"/>
              <a:gd name="connsiteY181" fmla="*/ 1067936 h 2403475"/>
              <a:gd name="connsiteX182" fmla="*/ 11069549 w 11499847"/>
              <a:gd name="connsiteY182" fmla="*/ 1203221 h 2403475"/>
              <a:gd name="connsiteX183" fmla="*/ 11120984 w 11499847"/>
              <a:gd name="connsiteY183" fmla="*/ 1338923 h 2403475"/>
              <a:gd name="connsiteX184" fmla="*/ 11249990 w 11499847"/>
              <a:gd name="connsiteY184" fmla="*/ 1394124 h 2403475"/>
              <a:gd name="connsiteX185" fmla="*/ 11364360 w 11499847"/>
              <a:gd name="connsiteY185" fmla="*/ 1353350 h 2403475"/>
              <a:gd name="connsiteX186" fmla="*/ 11418095 w 11499847"/>
              <a:gd name="connsiteY186" fmla="*/ 1251521 h 2403475"/>
              <a:gd name="connsiteX187" fmla="*/ 11244136 w 11499847"/>
              <a:gd name="connsiteY187" fmla="*/ 1251521 h 2403475"/>
              <a:gd name="connsiteX188" fmla="*/ 11267971 w 11499847"/>
              <a:gd name="connsiteY188" fmla="*/ 1214303 h 2403475"/>
              <a:gd name="connsiteX189" fmla="*/ 11291598 w 11499847"/>
              <a:gd name="connsiteY189" fmla="*/ 1177084 h 2403475"/>
              <a:gd name="connsiteX190" fmla="*/ 11496083 w 11499847"/>
              <a:gd name="connsiteY190" fmla="*/ 1177084 h 2403475"/>
              <a:gd name="connsiteX191" fmla="*/ 11498802 w 11499847"/>
              <a:gd name="connsiteY191" fmla="*/ 1193393 h 2403475"/>
              <a:gd name="connsiteX192" fmla="*/ 11499847 w 11499847"/>
              <a:gd name="connsiteY192" fmla="*/ 1213466 h 2403475"/>
              <a:gd name="connsiteX193" fmla="*/ 11430222 w 11499847"/>
              <a:gd name="connsiteY193" fmla="*/ 1396215 h 2403475"/>
              <a:gd name="connsiteX194" fmla="*/ 11249154 w 11499847"/>
              <a:gd name="connsiteY194" fmla="*/ 1470025 h 2403475"/>
              <a:gd name="connsiteX195" fmla="*/ 11061813 w 11499847"/>
              <a:gd name="connsiteY195" fmla="*/ 1392242 h 2403475"/>
              <a:gd name="connsiteX196" fmla="*/ 10985497 w 11499847"/>
              <a:gd name="connsiteY196" fmla="*/ 1203221 h 2403475"/>
              <a:gd name="connsiteX197" fmla="*/ 11063695 w 11499847"/>
              <a:gd name="connsiteY197" fmla="*/ 1014408 h 2403475"/>
              <a:gd name="connsiteX198" fmla="*/ 11253544 w 11499847"/>
              <a:gd name="connsiteY198" fmla="*/ 936625 h 2403475"/>
              <a:gd name="connsiteX199" fmla="*/ 8471697 w 11499847"/>
              <a:gd name="connsiteY199" fmla="*/ 936625 h 2403475"/>
              <a:gd name="connsiteX200" fmla="*/ 8556850 w 11499847"/>
              <a:gd name="connsiteY200" fmla="*/ 949798 h 2403475"/>
              <a:gd name="connsiteX201" fmla="*/ 8626729 w 11499847"/>
              <a:gd name="connsiteY201" fmla="*/ 984717 h 2403475"/>
              <a:gd name="connsiteX202" fmla="*/ 8606225 w 11499847"/>
              <a:gd name="connsiteY202" fmla="*/ 1017336 h 2403475"/>
              <a:gd name="connsiteX203" fmla="*/ 8585722 w 11499847"/>
              <a:gd name="connsiteY203" fmla="*/ 1049745 h 2403475"/>
              <a:gd name="connsiteX204" fmla="*/ 8528605 w 11499847"/>
              <a:gd name="connsiteY204" fmla="*/ 1021099 h 2403475"/>
              <a:gd name="connsiteX205" fmla="*/ 8471070 w 11499847"/>
              <a:gd name="connsiteY205" fmla="*/ 1011063 h 2403475"/>
              <a:gd name="connsiteX206" fmla="*/ 8404328 w 11499847"/>
              <a:gd name="connsiteY206" fmla="*/ 1032181 h 2403475"/>
              <a:gd name="connsiteX207" fmla="*/ 8382570 w 11499847"/>
              <a:gd name="connsiteY207" fmla="*/ 1084246 h 2403475"/>
              <a:gd name="connsiteX208" fmla="*/ 8412697 w 11499847"/>
              <a:gd name="connsiteY208" fmla="*/ 1135474 h 2403475"/>
              <a:gd name="connsiteX209" fmla="*/ 8493038 w 11499847"/>
              <a:gd name="connsiteY209" fmla="*/ 1165165 h 2403475"/>
              <a:gd name="connsiteX210" fmla="*/ 8600786 w 11499847"/>
              <a:gd name="connsiteY210" fmla="*/ 1212421 h 2403475"/>
              <a:gd name="connsiteX211" fmla="*/ 8648697 w 11499847"/>
              <a:gd name="connsiteY211" fmla="*/ 1314250 h 2403475"/>
              <a:gd name="connsiteX212" fmla="*/ 8601413 w 11499847"/>
              <a:gd name="connsiteY212" fmla="*/ 1425906 h 2403475"/>
              <a:gd name="connsiteX213" fmla="*/ 8468140 w 11499847"/>
              <a:gd name="connsiteY213" fmla="*/ 1470025 h 2403475"/>
              <a:gd name="connsiteX214" fmla="*/ 8363531 w 11499847"/>
              <a:gd name="connsiteY214" fmla="*/ 1452461 h 2403475"/>
              <a:gd name="connsiteX215" fmla="*/ 8286747 w 11499847"/>
              <a:gd name="connsiteY215" fmla="*/ 1411479 h 2403475"/>
              <a:gd name="connsiteX216" fmla="*/ 8307251 w 11499847"/>
              <a:gd name="connsiteY216" fmla="*/ 1379069 h 2403475"/>
              <a:gd name="connsiteX217" fmla="*/ 8327754 w 11499847"/>
              <a:gd name="connsiteY217" fmla="*/ 1346450 h 2403475"/>
              <a:gd name="connsiteX218" fmla="*/ 8395541 w 11499847"/>
              <a:gd name="connsiteY218" fmla="*/ 1381578 h 2403475"/>
              <a:gd name="connsiteX219" fmla="*/ 8468768 w 11499847"/>
              <a:gd name="connsiteY219" fmla="*/ 1395378 h 2403475"/>
              <a:gd name="connsiteX220" fmla="*/ 8541367 w 11499847"/>
              <a:gd name="connsiteY220" fmla="*/ 1373633 h 2403475"/>
              <a:gd name="connsiteX221" fmla="*/ 8566055 w 11499847"/>
              <a:gd name="connsiteY221" fmla="*/ 1319477 h 2403475"/>
              <a:gd name="connsiteX222" fmla="*/ 8535509 w 11499847"/>
              <a:gd name="connsiteY222" fmla="*/ 1268458 h 2403475"/>
              <a:gd name="connsiteX223" fmla="*/ 8455587 w 11499847"/>
              <a:gd name="connsiteY223" fmla="*/ 1238348 h 2403475"/>
              <a:gd name="connsiteX224" fmla="*/ 8347630 w 11499847"/>
              <a:gd name="connsiteY224" fmla="*/ 1191511 h 2403475"/>
              <a:gd name="connsiteX225" fmla="*/ 8299928 w 11499847"/>
              <a:gd name="connsiteY225" fmla="*/ 1089264 h 2403475"/>
              <a:gd name="connsiteX226" fmla="*/ 8345329 w 11499847"/>
              <a:gd name="connsiteY226" fmla="*/ 979489 h 2403475"/>
              <a:gd name="connsiteX227" fmla="*/ 8471697 w 11499847"/>
              <a:gd name="connsiteY227" fmla="*/ 936625 h 2403475"/>
              <a:gd name="connsiteX228" fmla="*/ 7349808 w 11499847"/>
              <a:gd name="connsiteY228" fmla="*/ 936625 h 2403475"/>
              <a:gd name="connsiteX229" fmla="*/ 7541183 w 11499847"/>
              <a:gd name="connsiteY229" fmla="*/ 1014826 h 2403475"/>
              <a:gd name="connsiteX230" fmla="*/ 7619997 w 11499847"/>
              <a:gd name="connsiteY230" fmla="*/ 1203221 h 2403475"/>
              <a:gd name="connsiteX231" fmla="*/ 7541183 w 11499847"/>
              <a:gd name="connsiteY231" fmla="*/ 1391615 h 2403475"/>
              <a:gd name="connsiteX232" fmla="*/ 7349808 w 11499847"/>
              <a:gd name="connsiteY232" fmla="*/ 1470025 h 2403475"/>
              <a:gd name="connsiteX233" fmla="*/ 7158642 w 11499847"/>
              <a:gd name="connsiteY233" fmla="*/ 1391615 h 2403475"/>
              <a:gd name="connsiteX234" fmla="*/ 7080247 w 11499847"/>
              <a:gd name="connsiteY234" fmla="*/ 1203221 h 2403475"/>
              <a:gd name="connsiteX235" fmla="*/ 7158642 w 11499847"/>
              <a:gd name="connsiteY235" fmla="*/ 1014826 h 2403475"/>
              <a:gd name="connsiteX236" fmla="*/ 7349808 w 11499847"/>
              <a:gd name="connsiteY236" fmla="*/ 936625 h 2403475"/>
              <a:gd name="connsiteX237" fmla="*/ 6837427 w 11499847"/>
              <a:gd name="connsiteY237" fmla="*/ 936625 h 2403475"/>
              <a:gd name="connsiteX238" fmla="*/ 6932756 w 11499847"/>
              <a:gd name="connsiteY238" fmla="*/ 951680 h 2403475"/>
              <a:gd name="connsiteX239" fmla="*/ 7008810 w 11499847"/>
              <a:gd name="connsiteY239" fmla="*/ 993499 h 2403475"/>
              <a:gd name="connsiteX240" fmla="*/ 6987439 w 11499847"/>
              <a:gd name="connsiteY240" fmla="*/ 1026745 h 2403475"/>
              <a:gd name="connsiteX241" fmla="*/ 6966278 w 11499847"/>
              <a:gd name="connsiteY241" fmla="*/ 1059991 h 2403475"/>
              <a:gd name="connsiteX242" fmla="*/ 6904891 w 11499847"/>
              <a:gd name="connsiteY242" fmla="*/ 1024863 h 2403475"/>
              <a:gd name="connsiteX243" fmla="*/ 6833027 w 11499847"/>
              <a:gd name="connsiteY243" fmla="*/ 1012526 h 2403475"/>
              <a:gd name="connsiteX244" fmla="*/ 6703338 w 11499847"/>
              <a:gd name="connsiteY244" fmla="*/ 1067727 h 2403475"/>
              <a:gd name="connsiteX245" fmla="*/ 6649912 w 11499847"/>
              <a:gd name="connsiteY245" fmla="*/ 1203221 h 2403475"/>
              <a:gd name="connsiteX246" fmla="*/ 6703338 w 11499847"/>
              <a:gd name="connsiteY246" fmla="*/ 1338923 h 2403475"/>
              <a:gd name="connsiteX247" fmla="*/ 6833027 w 11499847"/>
              <a:gd name="connsiteY247" fmla="*/ 1393915 h 2403475"/>
              <a:gd name="connsiteX248" fmla="*/ 6904891 w 11499847"/>
              <a:gd name="connsiteY248" fmla="*/ 1381787 h 2403475"/>
              <a:gd name="connsiteX249" fmla="*/ 6966278 w 11499847"/>
              <a:gd name="connsiteY249" fmla="*/ 1346450 h 2403475"/>
              <a:gd name="connsiteX250" fmla="*/ 6987439 w 11499847"/>
              <a:gd name="connsiteY250" fmla="*/ 1379696 h 2403475"/>
              <a:gd name="connsiteX251" fmla="*/ 7008810 w 11499847"/>
              <a:gd name="connsiteY251" fmla="*/ 1412942 h 2403475"/>
              <a:gd name="connsiteX252" fmla="*/ 6932756 w 11499847"/>
              <a:gd name="connsiteY252" fmla="*/ 1454970 h 2403475"/>
              <a:gd name="connsiteX253" fmla="*/ 6837427 w 11499847"/>
              <a:gd name="connsiteY253" fmla="*/ 1470025 h 2403475"/>
              <a:gd name="connsiteX254" fmla="*/ 6644674 w 11499847"/>
              <a:gd name="connsiteY254" fmla="*/ 1392242 h 2403475"/>
              <a:gd name="connsiteX255" fmla="*/ 6565897 w 11499847"/>
              <a:gd name="connsiteY255" fmla="*/ 1203221 h 2403475"/>
              <a:gd name="connsiteX256" fmla="*/ 6644674 w 11499847"/>
              <a:gd name="connsiteY256" fmla="*/ 1014408 h 2403475"/>
              <a:gd name="connsiteX257" fmla="*/ 6837427 w 11499847"/>
              <a:gd name="connsiteY257" fmla="*/ 936625 h 2403475"/>
              <a:gd name="connsiteX258" fmla="*/ 501650 w 11499847"/>
              <a:gd name="connsiteY258" fmla="*/ 477838 h 2403475"/>
              <a:gd name="connsiteX259" fmla="*/ 501650 w 11499847"/>
              <a:gd name="connsiteY259" fmla="*/ 981076 h 2403475"/>
              <a:gd name="connsiteX260" fmla="*/ 786010 w 11499847"/>
              <a:gd name="connsiteY260" fmla="*/ 981076 h 2403475"/>
              <a:gd name="connsiteX261" fmla="*/ 1070579 w 11499847"/>
              <a:gd name="connsiteY261" fmla="*/ 981076 h 2403475"/>
              <a:gd name="connsiteX262" fmla="*/ 1253188 w 11499847"/>
              <a:gd name="connsiteY262" fmla="*/ 908588 h 2403475"/>
              <a:gd name="connsiteX263" fmla="*/ 1327150 w 11499847"/>
              <a:gd name="connsiteY263" fmla="*/ 727681 h 2403475"/>
              <a:gd name="connsiteX264" fmla="*/ 1253188 w 11499847"/>
              <a:gd name="connsiteY264" fmla="*/ 548446 h 2403475"/>
              <a:gd name="connsiteX265" fmla="*/ 1070579 w 11499847"/>
              <a:gd name="connsiteY265" fmla="*/ 477838 h 2403475"/>
              <a:gd name="connsiteX266" fmla="*/ 501650 w 11499847"/>
              <a:gd name="connsiteY266" fmla="*/ 477838 h 2403475"/>
              <a:gd name="connsiteX267" fmla="*/ 6675435 w 11499847"/>
              <a:gd name="connsiteY267" fmla="*/ 336550 h 2403475"/>
              <a:gd name="connsiteX268" fmla="*/ 6675435 w 11499847"/>
              <a:gd name="connsiteY268" fmla="*/ 487363 h 2403475"/>
              <a:gd name="connsiteX269" fmla="*/ 6808467 w 11499847"/>
              <a:gd name="connsiteY269" fmla="*/ 487363 h 2403475"/>
              <a:gd name="connsiteX270" fmla="*/ 6865570 w 11499847"/>
              <a:gd name="connsiteY270" fmla="*/ 465370 h 2403475"/>
              <a:gd name="connsiteX271" fmla="*/ 6888160 w 11499847"/>
              <a:gd name="connsiteY271" fmla="*/ 411957 h 2403475"/>
              <a:gd name="connsiteX272" fmla="*/ 6865570 w 11499847"/>
              <a:gd name="connsiteY272" fmla="*/ 358334 h 2403475"/>
              <a:gd name="connsiteX273" fmla="*/ 6808467 w 11499847"/>
              <a:gd name="connsiteY273" fmla="*/ 336550 h 2403475"/>
              <a:gd name="connsiteX274" fmla="*/ 6675435 w 11499847"/>
              <a:gd name="connsiteY274" fmla="*/ 336550 h 2403475"/>
              <a:gd name="connsiteX275" fmla="*/ 6675435 w 11499847"/>
              <a:gd name="connsiteY275" fmla="*/ 122238 h 2403475"/>
              <a:gd name="connsiteX276" fmla="*/ 6675435 w 11499847"/>
              <a:gd name="connsiteY276" fmla="*/ 265113 h 2403475"/>
              <a:gd name="connsiteX277" fmla="*/ 6795279 w 11499847"/>
              <a:gd name="connsiteY277" fmla="*/ 265113 h 2403475"/>
              <a:gd name="connsiteX278" fmla="*/ 6848404 w 11499847"/>
              <a:gd name="connsiteY278" fmla="*/ 244673 h 2403475"/>
              <a:gd name="connsiteX279" fmla="*/ 6869110 w 11499847"/>
              <a:gd name="connsiteY279" fmla="*/ 193571 h 2403475"/>
              <a:gd name="connsiteX280" fmla="*/ 6848404 w 11499847"/>
              <a:gd name="connsiteY280" fmla="*/ 142679 h 2403475"/>
              <a:gd name="connsiteX281" fmla="*/ 6795279 w 11499847"/>
              <a:gd name="connsiteY281" fmla="*/ 122238 h 2403475"/>
              <a:gd name="connsiteX282" fmla="*/ 6675435 w 11499847"/>
              <a:gd name="connsiteY282" fmla="*/ 122238 h 2403475"/>
              <a:gd name="connsiteX283" fmla="*/ 8850791 w 11499847"/>
              <a:gd name="connsiteY283" fmla="*/ 114300 h 2403475"/>
              <a:gd name="connsiteX284" fmla="*/ 8719837 w 11499847"/>
              <a:gd name="connsiteY284" fmla="*/ 169657 h 2403475"/>
              <a:gd name="connsiteX285" fmla="*/ 8666160 w 11499847"/>
              <a:gd name="connsiteY285" fmla="*/ 304905 h 2403475"/>
              <a:gd name="connsiteX286" fmla="*/ 8719837 w 11499847"/>
              <a:gd name="connsiteY286" fmla="*/ 439943 h 2403475"/>
              <a:gd name="connsiteX287" fmla="*/ 8850791 w 11499847"/>
              <a:gd name="connsiteY287" fmla="*/ 495300 h 2403475"/>
              <a:gd name="connsiteX288" fmla="*/ 8982163 w 11499847"/>
              <a:gd name="connsiteY288" fmla="*/ 440153 h 2403475"/>
              <a:gd name="connsiteX289" fmla="*/ 9036048 w 11499847"/>
              <a:gd name="connsiteY289" fmla="*/ 304905 h 2403475"/>
              <a:gd name="connsiteX290" fmla="*/ 8981954 w 11499847"/>
              <a:gd name="connsiteY290" fmla="*/ 169657 h 2403475"/>
              <a:gd name="connsiteX291" fmla="*/ 8850791 w 11499847"/>
              <a:gd name="connsiteY291" fmla="*/ 114300 h 2403475"/>
              <a:gd name="connsiteX292" fmla="*/ 7335415 w 11499847"/>
              <a:gd name="connsiteY292" fmla="*/ 114300 h 2403475"/>
              <a:gd name="connsiteX293" fmla="*/ 7203974 w 11499847"/>
              <a:gd name="connsiteY293" fmla="*/ 169657 h 2403475"/>
              <a:gd name="connsiteX294" fmla="*/ 7150097 w 11499847"/>
              <a:gd name="connsiteY294" fmla="*/ 304905 h 2403475"/>
              <a:gd name="connsiteX295" fmla="*/ 7203974 w 11499847"/>
              <a:gd name="connsiteY295" fmla="*/ 439943 h 2403475"/>
              <a:gd name="connsiteX296" fmla="*/ 7335415 w 11499847"/>
              <a:gd name="connsiteY296" fmla="*/ 495300 h 2403475"/>
              <a:gd name="connsiteX297" fmla="*/ 7467486 w 11499847"/>
              <a:gd name="connsiteY297" fmla="*/ 440153 h 2403475"/>
              <a:gd name="connsiteX298" fmla="*/ 7521572 w 11499847"/>
              <a:gd name="connsiteY298" fmla="*/ 304905 h 2403475"/>
              <a:gd name="connsiteX299" fmla="*/ 7467067 w 11499847"/>
              <a:gd name="connsiteY299" fmla="*/ 169657 h 2403475"/>
              <a:gd name="connsiteX300" fmla="*/ 7335415 w 11499847"/>
              <a:gd name="connsiteY300" fmla="*/ 114300 h 2403475"/>
              <a:gd name="connsiteX301" fmla="*/ 9237660 w 11499847"/>
              <a:gd name="connsiteY301" fmla="*/ 49213 h 2403475"/>
              <a:gd name="connsiteX302" fmla="*/ 9339260 w 11499847"/>
              <a:gd name="connsiteY302" fmla="*/ 49213 h 2403475"/>
              <a:gd name="connsiteX303" fmla="*/ 9458322 w 11499847"/>
              <a:gd name="connsiteY303" fmla="*/ 242888 h 2403475"/>
              <a:gd name="connsiteX304" fmla="*/ 9578972 w 11499847"/>
              <a:gd name="connsiteY304" fmla="*/ 436563 h 2403475"/>
              <a:gd name="connsiteX305" fmla="*/ 9578972 w 11499847"/>
              <a:gd name="connsiteY305" fmla="*/ 49213 h 2403475"/>
              <a:gd name="connsiteX306" fmla="*/ 9656760 w 11499847"/>
              <a:gd name="connsiteY306" fmla="*/ 49213 h 2403475"/>
              <a:gd name="connsiteX307" fmla="*/ 9656760 w 11499847"/>
              <a:gd name="connsiteY307" fmla="*/ 560388 h 2403475"/>
              <a:gd name="connsiteX308" fmla="*/ 9561510 w 11499847"/>
              <a:gd name="connsiteY308" fmla="*/ 560388 h 2403475"/>
              <a:gd name="connsiteX309" fmla="*/ 9439272 w 11499847"/>
              <a:gd name="connsiteY309" fmla="*/ 363538 h 2403475"/>
              <a:gd name="connsiteX310" fmla="*/ 9317035 w 11499847"/>
              <a:gd name="connsiteY310" fmla="*/ 165101 h 2403475"/>
              <a:gd name="connsiteX311" fmla="*/ 9317035 w 11499847"/>
              <a:gd name="connsiteY311" fmla="*/ 560388 h 2403475"/>
              <a:gd name="connsiteX312" fmla="*/ 9237660 w 11499847"/>
              <a:gd name="connsiteY312" fmla="*/ 560388 h 2403475"/>
              <a:gd name="connsiteX313" fmla="*/ 8126410 w 11499847"/>
              <a:gd name="connsiteY313" fmla="*/ 49213 h 2403475"/>
              <a:gd name="connsiteX314" fmla="*/ 8529635 w 11499847"/>
              <a:gd name="connsiteY314" fmla="*/ 49213 h 2403475"/>
              <a:gd name="connsiteX315" fmla="*/ 8529635 w 11499847"/>
              <a:gd name="connsiteY315" fmla="*/ 125413 h 2403475"/>
              <a:gd name="connsiteX316" fmla="*/ 8369298 w 11499847"/>
              <a:gd name="connsiteY316" fmla="*/ 125413 h 2403475"/>
              <a:gd name="connsiteX317" fmla="*/ 8369298 w 11499847"/>
              <a:gd name="connsiteY317" fmla="*/ 560388 h 2403475"/>
              <a:gd name="connsiteX318" fmla="*/ 8285160 w 11499847"/>
              <a:gd name="connsiteY318" fmla="*/ 560388 h 2403475"/>
              <a:gd name="connsiteX319" fmla="*/ 8285160 w 11499847"/>
              <a:gd name="connsiteY319" fmla="*/ 125413 h 2403475"/>
              <a:gd name="connsiteX320" fmla="*/ 8126410 w 11499847"/>
              <a:gd name="connsiteY320" fmla="*/ 125413 h 2403475"/>
              <a:gd name="connsiteX321" fmla="*/ 6592885 w 11499847"/>
              <a:gd name="connsiteY321" fmla="*/ 49213 h 2403475"/>
              <a:gd name="connsiteX322" fmla="*/ 6795851 w 11499847"/>
              <a:gd name="connsiteY322" fmla="*/ 49213 h 2403475"/>
              <a:gd name="connsiteX323" fmla="*/ 6907775 w 11499847"/>
              <a:gd name="connsiteY323" fmla="*/ 87875 h 2403475"/>
              <a:gd name="connsiteX324" fmla="*/ 6952670 w 11499847"/>
              <a:gd name="connsiteY324" fmla="*/ 185680 h 2403475"/>
              <a:gd name="connsiteX325" fmla="*/ 6936382 w 11499847"/>
              <a:gd name="connsiteY325" fmla="*/ 245658 h 2403475"/>
              <a:gd name="connsiteX326" fmla="*/ 6892114 w 11499847"/>
              <a:gd name="connsiteY326" fmla="*/ 288709 h 2403475"/>
              <a:gd name="connsiteX327" fmla="*/ 6950791 w 11499847"/>
              <a:gd name="connsiteY327" fmla="*/ 339492 h 2403475"/>
              <a:gd name="connsiteX328" fmla="*/ 6972298 w 11499847"/>
              <a:gd name="connsiteY328" fmla="*/ 412845 h 2403475"/>
              <a:gd name="connsiteX329" fmla="*/ 6926359 w 11499847"/>
              <a:gd name="connsiteY329" fmla="*/ 517546 h 2403475"/>
              <a:gd name="connsiteX330" fmla="*/ 6808798 w 11499847"/>
              <a:gd name="connsiteY330" fmla="*/ 560388 h 2403475"/>
              <a:gd name="connsiteX331" fmla="*/ 6592885 w 11499847"/>
              <a:gd name="connsiteY331" fmla="*/ 560388 h 2403475"/>
              <a:gd name="connsiteX332" fmla="*/ 6592885 w 11499847"/>
              <a:gd name="connsiteY332" fmla="*/ 49213 h 2403475"/>
              <a:gd name="connsiteX333" fmla="*/ 8850790 w 11499847"/>
              <a:gd name="connsiteY333" fmla="*/ 38100 h 2403475"/>
              <a:gd name="connsiteX334" fmla="*/ 9041603 w 11499847"/>
              <a:gd name="connsiteY334" fmla="*/ 116301 h 2403475"/>
              <a:gd name="connsiteX335" fmla="*/ 9120185 w 11499847"/>
              <a:gd name="connsiteY335" fmla="*/ 304905 h 2403475"/>
              <a:gd name="connsiteX336" fmla="*/ 9041603 w 11499847"/>
              <a:gd name="connsiteY336" fmla="*/ 493090 h 2403475"/>
              <a:gd name="connsiteX337" fmla="*/ 8850790 w 11499847"/>
              <a:gd name="connsiteY337" fmla="*/ 571500 h 2403475"/>
              <a:gd name="connsiteX338" fmla="*/ 8660186 w 11499847"/>
              <a:gd name="connsiteY338" fmla="*/ 493090 h 2403475"/>
              <a:gd name="connsiteX339" fmla="*/ 8582022 w 11499847"/>
              <a:gd name="connsiteY339" fmla="*/ 304905 h 2403475"/>
              <a:gd name="connsiteX340" fmla="*/ 8660186 w 11499847"/>
              <a:gd name="connsiteY340" fmla="*/ 116301 h 2403475"/>
              <a:gd name="connsiteX341" fmla="*/ 8850790 w 11499847"/>
              <a:gd name="connsiteY341" fmla="*/ 38100 h 2403475"/>
              <a:gd name="connsiteX342" fmla="*/ 7870035 w 11499847"/>
              <a:gd name="connsiteY342" fmla="*/ 38100 h 2403475"/>
              <a:gd name="connsiteX343" fmla="*/ 7871499 w 11499847"/>
              <a:gd name="connsiteY343" fmla="*/ 38100 h 2403475"/>
              <a:gd name="connsiteX344" fmla="*/ 7955187 w 11499847"/>
              <a:gd name="connsiteY344" fmla="*/ 51273 h 2403475"/>
              <a:gd name="connsiteX345" fmla="*/ 8025067 w 11499847"/>
              <a:gd name="connsiteY345" fmla="*/ 86401 h 2403475"/>
              <a:gd name="connsiteX346" fmla="*/ 8004563 w 11499847"/>
              <a:gd name="connsiteY346" fmla="*/ 118811 h 2403475"/>
              <a:gd name="connsiteX347" fmla="*/ 7984060 w 11499847"/>
              <a:gd name="connsiteY347" fmla="*/ 151429 h 2403475"/>
              <a:gd name="connsiteX348" fmla="*/ 7926943 w 11499847"/>
              <a:gd name="connsiteY348" fmla="*/ 122574 h 2403475"/>
              <a:gd name="connsiteX349" fmla="*/ 7869198 w 11499847"/>
              <a:gd name="connsiteY349" fmla="*/ 112538 h 2403475"/>
              <a:gd name="connsiteX350" fmla="*/ 7802666 w 11499847"/>
              <a:gd name="connsiteY350" fmla="*/ 133865 h 2403475"/>
              <a:gd name="connsiteX351" fmla="*/ 7780907 w 11499847"/>
              <a:gd name="connsiteY351" fmla="*/ 185721 h 2403475"/>
              <a:gd name="connsiteX352" fmla="*/ 7811035 w 11499847"/>
              <a:gd name="connsiteY352" fmla="*/ 236949 h 2403475"/>
              <a:gd name="connsiteX353" fmla="*/ 7891166 w 11499847"/>
              <a:gd name="connsiteY353" fmla="*/ 266849 h 2403475"/>
              <a:gd name="connsiteX354" fmla="*/ 7998914 w 11499847"/>
              <a:gd name="connsiteY354" fmla="*/ 313896 h 2403475"/>
              <a:gd name="connsiteX355" fmla="*/ 8047035 w 11499847"/>
              <a:gd name="connsiteY355" fmla="*/ 415934 h 2403475"/>
              <a:gd name="connsiteX356" fmla="*/ 7999751 w 11499847"/>
              <a:gd name="connsiteY356" fmla="*/ 527381 h 2403475"/>
              <a:gd name="connsiteX357" fmla="*/ 7866478 w 11499847"/>
              <a:gd name="connsiteY357" fmla="*/ 571500 h 2403475"/>
              <a:gd name="connsiteX358" fmla="*/ 7761659 w 11499847"/>
              <a:gd name="connsiteY358" fmla="*/ 554145 h 2403475"/>
              <a:gd name="connsiteX359" fmla="*/ 7685085 w 11499847"/>
              <a:gd name="connsiteY359" fmla="*/ 512954 h 2403475"/>
              <a:gd name="connsiteX360" fmla="*/ 7725883 w 11499847"/>
              <a:gd name="connsiteY360" fmla="*/ 447925 h 2403475"/>
              <a:gd name="connsiteX361" fmla="*/ 7793879 w 11499847"/>
              <a:gd name="connsiteY361" fmla="*/ 483053 h 2403475"/>
              <a:gd name="connsiteX362" fmla="*/ 7867106 w 11499847"/>
              <a:gd name="connsiteY362" fmla="*/ 497063 h 2403475"/>
              <a:gd name="connsiteX363" fmla="*/ 7939496 w 11499847"/>
              <a:gd name="connsiteY363" fmla="*/ 475108 h 2403475"/>
              <a:gd name="connsiteX364" fmla="*/ 7964393 w 11499847"/>
              <a:gd name="connsiteY364" fmla="*/ 420952 h 2403475"/>
              <a:gd name="connsiteX365" fmla="*/ 7933847 w 11499847"/>
              <a:gd name="connsiteY365" fmla="*/ 369933 h 2403475"/>
              <a:gd name="connsiteX366" fmla="*/ 7853925 w 11499847"/>
              <a:gd name="connsiteY366" fmla="*/ 339823 h 2403475"/>
              <a:gd name="connsiteX367" fmla="*/ 7745968 w 11499847"/>
              <a:gd name="connsiteY367" fmla="*/ 292986 h 2403475"/>
              <a:gd name="connsiteX368" fmla="*/ 7698266 w 11499847"/>
              <a:gd name="connsiteY368" fmla="*/ 190739 h 2403475"/>
              <a:gd name="connsiteX369" fmla="*/ 7743666 w 11499847"/>
              <a:gd name="connsiteY369" fmla="*/ 80964 h 2403475"/>
              <a:gd name="connsiteX370" fmla="*/ 7870035 w 11499847"/>
              <a:gd name="connsiteY370" fmla="*/ 38100 h 2403475"/>
              <a:gd name="connsiteX371" fmla="*/ 7334624 w 11499847"/>
              <a:gd name="connsiteY371" fmla="*/ 38100 h 2403475"/>
              <a:gd name="connsiteX372" fmla="*/ 7525363 w 11499847"/>
              <a:gd name="connsiteY372" fmla="*/ 116301 h 2403475"/>
              <a:gd name="connsiteX373" fmla="*/ 7604123 w 11499847"/>
              <a:gd name="connsiteY373" fmla="*/ 304905 h 2403475"/>
              <a:gd name="connsiteX374" fmla="*/ 7525363 w 11499847"/>
              <a:gd name="connsiteY374" fmla="*/ 493090 h 2403475"/>
              <a:gd name="connsiteX375" fmla="*/ 7334624 w 11499847"/>
              <a:gd name="connsiteY375" fmla="*/ 571500 h 2403475"/>
              <a:gd name="connsiteX376" fmla="*/ 7144094 w 11499847"/>
              <a:gd name="connsiteY376" fmla="*/ 493090 h 2403475"/>
              <a:gd name="connsiteX377" fmla="*/ 7065960 w 11499847"/>
              <a:gd name="connsiteY377" fmla="*/ 304905 h 2403475"/>
              <a:gd name="connsiteX378" fmla="*/ 7144094 w 11499847"/>
              <a:gd name="connsiteY378" fmla="*/ 116301 h 2403475"/>
              <a:gd name="connsiteX379" fmla="*/ 7334624 w 11499847"/>
              <a:gd name="connsiteY379" fmla="*/ 38100 h 2403475"/>
              <a:gd name="connsiteX380" fmla="*/ 2766077 w 11499847"/>
              <a:gd name="connsiteY380" fmla="*/ 0 h 2403475"/>
              <a:gd name="connsiteX381" fmla="*/ 3146531 w 11499847"/>
              <a:gd name="connsiteY381" fmla="*/ 51449 h 2403475"/>
              <a:gd name="connsiteX382" fmla="*/ 3467375 w 11499847"/>
              <a:gd name="connsiteY382" fmla="*/ 204124 h 2403475"/>
              <a:gd name="connsiteX383" fmla="*/ 3340627 w 11499847"/>
              <a:gd name="connsiteY383" fmla="*/ 403228 h 2403475"/>
              <a:gd name="connsiteX384" fmla="*/ 3213880 w 11499847"/>
              <a:gd name="connsiteY384" fmla="*/ 602542 h 2403475"/>
              <a:gd name="connsiteX385" fmla="*/ 3009743 w 11499847"/>
              <a:gd name="connsiteY385" fmla="*/ 496716 h 2403475"/>
              <a:gd name="connsiteX386" fmla="*/ 2766077 w 11499847"/>
              <a:gd name="connsiteY386" fmla="*/ 457606 h 2403475"/>
              <a:gd name="connsiteX387" fmla="*/ 2232314 w 11499847"/>
              <a:gd name="connsiteY387" fmla="*/ 681180 h 2403475"/>
              <a:gd name="connsiteX388" fmla="*/ 2012073 w 11499847"/>
              <a:gd name="connsiteY388" fmla="*/ 1198391 h 2403475"/>
              <a:gd name="connsiteX389" fmla="*/ 2232314 w 11499847"/>
              <a:gd name="connsiteY389" fmla="*/ 1721250 h 2403475"/>
              <a:gd name="connsiteX390" fmla="*/ 2766077 w 11499847"/>
              <a:gd name="connsiteY390" fmla="*/ 1942732 h 2403475"/>
              <a:gd name="connsiteX391" fmla="*/ 3050111 w 11499847"/>
              <a:gd name="connsiteY391" fmla="*/ 1886682 h 2403475"/>
              <a:gd name="connsiteX392" fmla="*/ 3289594 w 11499847"/>
              <a:gd name="connsiteY392" fmla="*/ 1722086 h 2403475"/>
              <a:gd name="connsiteX393" fmla="*/ 3543925 w 11499847"/>
              <a:gd name="connsiteY393" fmla="*/ 1095493 h 2403475"/>
              <a:gd name="connsiteX394" fmla="*/ 3921866 w 11499847"/>
              <a:gd name="connsiteY394" fmla="*/ 345714 h 2403475"/>
              <a:gd name="connsiteX395" fmla="*/ 4300646 w 11499847"/>
              <a:gd name="connsiteY395" fmla="*/ 92441 h 2403475"/>
              <a:gd name="connsiteX396" fmla="*/ 4787977 w 11499847"/>
              <a:gd name="connsiteY396" fmla="*/ 0 h 2403475"/>
              <a:gd name="connsiteX397" fmla="*/ 5168221 w 11499847"/>
              <a:gd name="connsiteY397" fmla="*/ 54796 h 2403475"/>
              <a:gd name="connsiteX398" fmla="*/ 5489275 w 11499847"/>
              <a:gd name="connsiteY398" fmla="*/ 210607 h 2403475"/>
              <a:gd name="connsiteX399" fmla="*/ 5364200 w 11499847"/>
              <a:gd name="connsiteY399" fmla="*/ 409921 h 2403475"/>
              <a:gd name="connsiteX400" fmla="*/ 5239125 w 11499847"/>
              <a:gd name="connsiteY400" fmla="*/ 609025 h 2403475"/>
              <a:gd name="connsiteX401" fmla="*/ 5031643 w 11499847"/>
              <a:gd name="connsiteY401" fmla="*/ 500480 h 2403475"/>
              <a:gd name="connsiteX402" fmla="*/ 4784631 w 11499847"/>
              <a:gd name="connsiteY402" fmla="*/ 460952 h 2403475"/>
              <a:gd name="connsiteX403" fmla="*/ 4264462 w 11499847"/>
              <a:gd name="connsiteY403" fmla="*/ 679089 h 2403475"/>
              <a:gd name="connsiteX404" fmla="*/ 4050287 w 11499847"/>
              <a:gd name="connsiteY404" fmla="*/ 1198391 h 2403475"/>
              <a:gd name="connsiteX405" fmla="*/ 4262370 w 11499847"/>
              <a:gd name="connsiteY405" fmla="*/ 1725223 h 2403475"/>
              <a:gd name="connsiteX406" fmla="*/ 4778147 w 11499847"/>
              <a:gd name="connsiteY406" fmla="*/ 1945870 h 2403475"/>
              <a:gd name="connsiteX407" fmla="*/ 5191438 w 11499847"/>
              <a:gd name="connsiteY407" fmla="*/ 1804280 h 2403475"/>
              <a:gd name="connsiteX408" fmla="*/ 5426737 w 11499847"/>
              <a:gd name="connsiteY408" fmla="*/ 1445390 h 2403475"/>
              <a:gd name="connsiteX409" fmla="*/ 4708917 w 11499847"/>
              <a:gd name="connsiteY409" fmla="*/ 1445390 h 2403475"/>
              <a:gd name="connsiteX410" fmla="*/ 4850515 w 11499847"/>
              <a:gd name="connsiteY410" fmla="*/ 1223279 h 2403475"/>
              <a:gd name="connsiteX411" fmla="*/ 4992113 w 11499847"/>
              <a:gd name="connsiteY411" fmla="*/ 1000960 h 2403475"/>
              <a:gd name="connsiteX412" fmla="*/ 5457901 w 11499847"/>
              <a:gd name="connsiteY412" fmla="*/ 1000960 h 2403475"/>
              <a:gd name="connsiteX413" fmla="*/ 5924108 w 11499847"/>
              <a:gd name="connsiteY413" fmla="*/ 1000960 h 2403475"/>
              <a:gd name="connsiteX414" fmla="*/ 5936030 w 11499847"/>
              <a:gd name="connsiteY414" fmla="*/ 1100094 h 2403475"/>
              <a:gd name="connsiteX415" fmla="*/ 5940422 w 11499847"/>
              <a:gd name="connsiteY415" fmla="*/ 1201738 h 2403475"/>
              <a:gd name="connsiteX416" fmla="*/ 5600963 w 11499847"/>
              <a:gd name="connsiteY416" fmla="*/ 2050860 h 2403475"/>
              <a:gd name="connsiteX417" fmla="*/ 4764970 w 11499847"/>
              <a:gd name="connsiteY417" fmla="*/ 2403475 h 2403475"/>
              <a:gd name="connsiteX418" fmla="*/ 4178290 w 11499847"/>
              <a:gd name="connsiteY418" fmla="*/ 2262513 h 2403475"/>
              <a:gd name="connsiteX419" fmla="*/ 3757265 w 11499847"/>
              <a:gd name="connsiteY419" fmla="*/ 1886682 h 2403475"/>
              <a:gd name="connsiteX420" fmla="*/ 3332469 w 11499847"/>
              <a:gd name="connsiteY420" fmla="*/ 2263558 h 2403475"/>
              <a:gd name="connsiteX421" fmla="*/ 2749555 w 11499847"/>
              <a:gd name="connsiteY421" fmla="*/ 2403475 h 2403475"/>
              <a:gd name="connsiteX422" fmla="*/ 2242563 w 11499847"/>
              <a:gd name="connsiteY422" fmla="*/ 2295766 h 2403475"/>
              <a:gd name="connsiteX423" fmla="*/ 1844121 w 11499847"/>
              <a:gd name="connsiteY423" fmla="*/ 2005266 h 2403475"/>
              <a:gd name="connsiteX424" fmla="*/ 1583096 w 11499847"/>
              <a:gd name="connsiteY424" fmla="*/ 2257493 h 2403475"/>
              <a:gd name="connsiteX425" fmla="*/ 1188838 w 11499847"/>
              <a:gd name="connsiteY425" fmla="*/ 2354117 h 2403475"/>
              <a:gd name="connsiteX426" fmla="*/ 0 w 11499847"/>
              <a:gd name="connsiteY426" fmla="*/ 2354117 h 2403475"/>
              <a:gd name="connsiteX427" fmla="*/ 0 w 11499847"/>
              <a:gd name="connsiteY427" fmla="*/ 1201738 h 2403475"/>
              <a:gd name="connsiteX428" fmla="*/ 0 w 11499847"/>
              <a:gd name="connsiteY428" fmla="*/ 49358 h 2403475"/>
              <a:gd name="connsiteX429" fmla="*/ 538575 w 11499847"/>
              <a:gd name="connsiteY429" fmla="*/ 49358 h 2403475"/>
              <a:gd name="connsiteX430" fmla="*/ 1076940 w 11499847"/>
              <a:gd name="connsiteY430" fmla="*/ 49358 h 2403475"/>
              <a:gd name="connsiteX431" fmla="*/ 1523487 w 11499847"/>
              <a:gd name="connsiteY431" fmla="*/ 176099 h 2403475"/>
              <a:gd name="connsiteX432" fmla="*/ 1774892 w 11499847"/>
              <a:gd name="connsiteY432" fmla="*/ 500480 h 2403475"/>
              <a:gd name="connsiteX433" fmla="*/ 2196549 w 11499847"/>
              <a:gd name="connsiteY433" fmla="*/ 137826 h 2403475"/>
              <a:gd name="connsiteX434" fmla="*/ 2766077 w 11499847"/>
              <a:gd name="connsiteY434" fmla="*/ 0 h 2403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Lst>
            <a:rect l="l" t="t" r="r" b="b"/>
            <a:pathLst>
              <a:path w="11499847" h="2403475">
                <a:moveTo>
                  <a:pt x="8982072" y="1919288"/>
                </a:moveTo>
                <a:cubicBezTo>
                  <a:pt x="8982072" y="2105026"/>
                  <a:pt x="8982072" y="2105026"/>
                  <a:pt x="8982072" y="2105026"/>
                </a:cubicBezTo>
                <a:cubicBezTo>
                  <a:pt x="9098233" y="2105026"/>
                  <a:pt x="9098233" y="2105026"/>
                  <a:pt x="9098233" y="2105026"/>
                </a:cubicBezTo>
                <a:cubicBezTo>
                  <a:pt x="9124975" y="2105026"/>
                  <a:pt x="9148166" y="2096202"/>
                  <a:pt x="9164880" y="2080233"/>
                </a:cubicBezTo>
                <a:cubicBezTo>
                  <a:pt x="9181594" y="2064055"/>
                  <a:pt x="9191622" y="2040732"/>
                  <a:pt x="9191622" y="2011737"/>
                </a:cubicBezTo>
                <a:cubicBezTo>
                  <a:pt x="9191622" y="1983792"/>
                  <a:pt x="9181594" y="1960680"/>
                  <a:pt x="9164880" y="1944501"/>
                </a:cubicBezTo>
                <a:cubicBezTo>
                  <a:pt x="9148166" y="1928323"/>
                  <a:pt x="9124975" y="1919288"/>
                  <a:pt x="9098233" y="1919288"/>
                </a:cubicBezTo>
                <a:cubicBezTo>
                  <a:pt x="8982072" y="1919288"/>
                  <a:pt x="8982072" y="1919288"/>
                  <a:pt x="8982072" y="1919288"/>
                </a:cubicBezTo>
                <a:close/>
                <a:moveTo>
                  <a:pt x="7280272" y="1919288"/>
                </a:moveTo>
                <a:cubicBezTo>
                  <a:pt x="7280272" y="2097088"/>
                  <a:pt x="7280272" y="2097088"/>
                  <a:pt x="7280272" y="2097088"/>
                </a:cubicBezTo>
                <a:cubicBezTo>
                  <a:pt x="7404503" y="2097088"/>
                  <a:pt x="7404503" y="2097088"/>
                  <a:pt x="7404503" y="2097088"/>
                </a:cubicBezTo>
                <a:cubicBezTo>
                  <a:pt x="7430689" y="2097088"/>
                  <a:pt x="7453105" y="2088711"/>
                  <a:pt x="7469027" y="2073423"/>
                </a:cubicBezTo>
                <a:cubicBezTo>
                  <a:pt x="7485158" y="2058136"/>
                  <a:pt x="7494585" y="2035937"/>
                  <a:pt x="7494585" y="2008502"/>
                </a:cubicBezTo>
                <a:cubicBezTo>
                  <a:pt x="7494585" y="1981487"/>
                  <a:pt x="7485158" y="1959078"/>
                  <a:pt x="7469027" y="1943581"/>
                </a:cubicBezTo>
                <a:cubicBezTo>
                  <a:pt x="7453105" y="1927874"/>
                  <a:pt x="7430689" y="1919288"/>
                  <a:pt x="7404503" y="1919288"/>
                </a:cubicBezTo>
                <a:cubicBezTo>
                  <a:pt x="7280272" y="1919288"/>
                  <a:pt x="7280272" y="1919288"/>
                  <a:pt x="7280272" y="1919288"/>
                </a:cubicBezTo>
                <a:close/>
                <a:moveTo>
                  <a:pt x="7945015" y="1909763"/>
                </a:moveTo>
                <a:cubicBezTo>
                  <a:pt x="7893445" y="1909763"/>
                  <a:pt x="7847115" y="1930941"/>
                  <a:pt x="7813574" y="1965330"/>
                </a:cubicBezTo>
                <a:cubicBezTo>
                  <a:pt x="7780242" y="1999719"/>
                  <a:pt x="7759697" y="2047317"/>
                  <a:pt x="7759697" y="2100368"/>
                </a:cubicBezTo>
                <a:cubicBezTo>
                  <a:pt x="7759697" y="2153419"/>
                  <a:pt x="7780242" y="2201227"/>
                  <a:pt x="7813574" y="2235406"/>
                </a:cubicBezTo>
                <a:cubicBezTo>
                  <a:pt x="7847115" y="2269795"/>
                  <a:pt x="7893445" y="2290763"/>
                  <a:pt x="7945015" y="2290763"/>
                </a:cubicBezTo>
                <a:cubicBezTo>
                  <a:pt x="7997215" y="2290763"/>
                  <a:pt x="8043544" y="2270004"/>
                  <a:pt x="8077086" y="2235825"/>
                </a:cubicBezTo>
                <a:cubicBezTo>
                  <a:pt x="8110628" y="2201437"/>
                  <a:pt x="8131172" y="2153838"/>
                  <a:pt x="8131172" y="2100368"/>
                </a:cubicBezTo>
                <a:cubicBezTo>
                  <a:pt x="8131172" y="2047317"/>
                  <a:pt x="8110418" y="1999719"/>
                  <a:pt x="8076876" y="1965330"/>
                </a:cubicBezTo>
                <a:cubicBezTo>
                  <a:pt x="8043334" y="1930941"/>
                  <a:pt x="7996796" y="1909763"/>
                  <a:pt x="7945015" y="1909763"/>
                </a:cubicBezTo>
                <a:close/>
                <a:moveTo>
                  <a:pt x="8899522" y="1844675"/>
                </a:moveTo>
                <a:cubicBezTo>
                  <a:pt x="9098598" y="1844675"/>
                  <a:pt x="9098598" y="1844675"/>
                  <a:pt x="9098598" y="1844675"/>
                </a:cubicBezTo>
                <a:cubicBezTo>
                  <a:pt x="9152872" y="1844675"/>
                  <a:pt x="9197507" y="1862857"/>
                  <a:pt x="9228521" y="1892741"/>
                </a:cubicBezTo>
                <a:cubicBezTo>
                  <a:pt x="9259744" y="1922835"/>
                  <a:pt x="9277347" y="1964423"/>
                  <a:pt x="9277347" y="2011236"/>
                </a:cubicBezTo>
                <a:cubicBezTo>
                  <a:pt x="9277347" y="2057839"/>
                  <a:pt x="9259744" y="2099427"/>
                  <a:pt x="9228521" y="2129521"/>
                </a:cubicBezTo>
                <a:cubicBezTo>
                  <a:pt x="9197507" y="2159405"/>
                  <a:pt x="9152872" y="2177796"/>
                  <a:pt x="9098598" y="2177796"/>
                </a:cubicBezTo>
                <a:cubicBezTo>
                  <a:pt x="8982086" y="2177796"/>
                  <a:pt x="8982086" y="2177796"/>
                  <a:pt x="8982086" y="2177796"/>
                </a:cubicBezTo>
                <a:cubicBezTo>
                  <a:pt x="8982086" y="2355850"/>
                  <a:pt x="8982086" y="2355850"/>
                  <a:pt x="8982086" y="2355850"/>
                </a:cubicBezTo>
                <a:cubicBezTo>
                  <a:pt x="8899522" y="2355850"/>
                  <a:pt x="8899522" y="2355850"/>
                  <a:pt x="8899522" y="2355850"/>
                </a:cubicBezTo>
                <a:cubicBezTo>
                  <a:pt x="8899522" y="1844675"/>
                  <a:pt x="8899522" y="1844675"/>
                  <a:pt x="8899522" y="1844675"/>
                </a:cubicBezTo>
                <a:close/>
                <a:moveTo>
                  <a:pt x="8324847" y="1844675"/>
                </a:moveTo>
                <a:cubicBezTo>
                  <a:pt x="8407608" y="1844675"/>
                  <a:pt x="8407608" y="1844675"/>
                  <a:pt x="8407608" y="1844675"/>
                </a:cubicBezTo>
                <a:cubicBezTo>
                  <a:pt x="8407608" y="2158090"/>
                  <a:pt x="8407608" y="2158090"/>
                  <a:pt x="8407608" y="2158090"/>
                </a:cubicBezTo>
                <a:cubicBezTo>
                  <a:pt x="8407608" y="2195307"/>
                  <a:pt x="8420389" y="2228551"/>
                  <a:pt x="8443017" y="2252595"/>
                </a:cubicBezTo>
                <a:cubicBezTo>
                  <a:pt x="8465855" y="2276431"/>
                  <a:pt x="8498331" y="2291066"/>
                  <a:pt x="8537931" y="2291066"/>
                </a:cubicBezTo>
                <a:cubicBezTo>
                  <a:pt x="8576692" y="2291066"/>
                  <a:pt x="8609168" y="2276431"/>
                  <a:pt x="8631797" y="2252595"/>
                </a:cubicBezTo>
                <a:cubicBezTo>
                  <a:pt x="8654425" y="2228551"/>
                  <a:pt x="8667415" y="2195307"/>
                  <a:pt x="8667415" y="2158090"/>
                </a:cubicBezTo>
                <a:cubicBezTo>
                  <a:pt x="8667415" y="1844675"/>
                  <a:pt x="8667415" y="1844675"/>
                  <a:pt x="8667415" y="1844675"/>
                </a:cubicBezTo>
                <a:cubicBezTo>
                  <a:pt x="8748710" y="1844675"/>
                  <a:pt x="8748710" y="1844675"/>
                  <a:pt x="8748710" y="1844675"/>
                </a:cubicBezTo>
                <a:cubicBezTo>
                  <a:pt x="8748710" y="2158717"/>
                  <a:pt x="8748710" y="2158717"/>
                  <a:pt x="8748710" y="2158717"/>
                </a:cubicBezTo>
                <a:cubicBezTo>
                  <a:pt x="8748710" y="2218724"/>
                  <a:pt x="8726291" y="2270785"/>
                  <a:pt x="8688577" y="2307793"/>
                </a:cubicBezTo>
                <a:cubicBezTo>
                  <a:pt x="8650863" y="2345010"/>
                  <a:pt x="8597854" y="2366963"/>
                  <a:pt x="8537093" y="2366963"/>
                </a:cubicBezTo>
                <a:cubicBezTo>
                  <a:pt x="8476331" y="2366963"/>
                  <a:pt x="8423322" y="2345010"/>
                  <a:pt x="8385399" y="2307793"/>
                </a:cubicBezTo>
                <a:cubicBezTo>
                  <a:pt x="8347475" y="2270785"/>
                  <a:pt x="8324847" y="2218724"/>
                  <a:pt x="8324847" y="2158717"/>
                </a:cubicBezTo>
                <a:cubicBezTo>
                  <a:pt x="8324847" y="1844675"/>
                  <a:pt x="8324847" y="1844675"/>
                  <a:pt x="8324847" y="1844675"/>
                </a:cubicBezTo>
                <a:close/>
                <a:moveTo>
                  <a:pt x="7197722" y="1844675"/>
                </a:moveTo>
                <a:cubicBezTo>
                  <a:pt x="7404196" y="1844675"/>
                  <a:pt x="7404196" y="1844675"/>
                  <a:pt x="7404196" y="1844675"/>
                </a:cubicBezTo>
                <a:cubicBezTo>
                  <a:pt x="7457641" y="1844675"/>
                  <a:pt x="7501065" y="1862439"/>
                  <a:pt x="7531336" y="1891906"/>
                </a:cubicBezTo>
                <a:cubicBezTo>
                  <a:pt x="7561608" y="1921581"/>
                  <a:pt x="7578727" y="1962542"/>
                  <a:pt x="7578727" y="2008937"/>
                </a:cubicBezTo>
                <a:cubicBezTo>
                  <a:pt x="7578727" y="2047390"/>
                  <a:pt x="7568080" y="2080827"/>
                  <a:pt x="7548455" y="2106950"/>
                </a:cubicBezTo>
                <a:cubicBezTo>
                  <a:pt x="7529040" y="2133073"/>
                  <a:pt x="7500647" y="2152091"/>
                  <a:pt x="7464947" y="2161495"/>
                </a:cubicBezTo>
                <a:cubicBezTo>
                  <a:pt x="7525699" y="2258673"/>
                  <a:pt x="7525699" y="2258673"/>
                  <a:pt x="7525699" y="2258673"/>
                </a:cubicBezTo>
                <a:cubicBezTo>
                  <a:pt x="7586660" y="2355850"/>
                  <a:pt x="7586660" y="2355850"/>
                  <a:pt x="7586660" y="2355850"/>
                </a:cubicBezTo>
                <a:cubicBezTo>
                  <a:pt x="7491044" y="2355850"/>
                  <a:pt x="7491044" y="2355850"/>
                  <a:pt x="7491044" y="2355850"/>
                </a:cubicBezTo>
                <a:cubicBezTo>
                  <a:pt x="7434676" y="2263479"/>
                  <a:pt x="7434676" y="2263479"/>
                  <a:pt x="7434676" y="2263479"/>
                </a:cubicBezTo>
                <a:cubicBezTo>
                  <a:pt x="7378099" y="2171108"/>
                  <a:pt x="7378099" y="2171108"/>
                  <a:pt x="7378099" y="2171108"/>
                </a:cubicBezTo>
                <a:cubicBezTo>
                  <a:pt x="7280395" y="2171108"/>
                  <a:pt x="7280395" y="2171108"/>
                  <a:pt x="7280395" y="2171108"/>
                </a:cubicBezTo>
                <a:cubicBezTo>
                  <a:pt x="7280395" y="2355850"/>
                  <a:pt x="7280395" y="2355850"/>
                  <a:pt x="7280395" y="2355850"/>
                </a:cubicBezTo>
                <a:cubicBezTo>
                  <a:pt x="7197722" y="2355850"/>
                  <a:pt x="7197722" y="2355850"/>
                  <a:pt x="7197722" y="2355850"/>
                </a:cubicBezTo>
                <a:cubicBezTo>
                  <a:pt x="7197722" y="1844675"/>
                  <a:pt x="7197722" y="1844675"/>
                  <a:pt x="7197722" y="1844675"/>
                </a:cubicBezTo>
                <a:close/>
                <a:moveTo>
                  <a:pt x="7945016" y="1833563"/>
                </a:moveTo>
                <a:cubicBezTo>
                  <a:pt x="8020028" y="1833563"/>
                  <a:pt x="8087706" y="1863673"/>
                  <a:pt x="8136527" y="1911974"/>
                </a:cubicBezTo>
                <a:cubicBezTo>
                  <a:pt x="8185138" y="1960274"/>
                  <a:pt x="8215310" y="2026976"/>
                  <a:pt x="8215310" y="2100368"/>
                </a:cubicBezTo>
                <a:cubicBezTo>
                  <a:pt x="8215310" y="2173760"/>
                  <a:pt x="8185138" y="2240461"/>
                  <a:pt x="8136527" y="2288762"/>
                </a:cubicBezTo>
                <a:cubicBezTo>
                  <a:pt x="8087706" y="2337063"/>
                  <a:pt x="8020028" y="2366963"/>
                  <a:pt x="7945016" y="2366963"/>
                </a:cubicBezTo>
                <a:cubicBezTo>
                  <a:pt x="7870004" y="2366963"/>
                  <a:pt x="7802745" y="2337063"/>
                  <a:pt x="7754134" y="2288762"/>
                </a:cubicBezTo>
                <a:cubicBezTo>
                  <a:pt x="7705523" y="2240461"/>
                  <a:pt x="7675560" y="2173760"/>
                  <a:pt x="7675560" y="2100368"/>
                </a:cubicBezTo>
                <a:cubicBezTo>
                  <a:pt x="7675560" y="2026976"/>
                  <a:pt x="7705523" y="1960274"/>
                  <a:pt x="7754134" y="1911974"/>
                </a:cubicBezTo>
                <a:cubicBezTo>
                  <a:pt x="7802745" y="1863673"/>
                  <a:pt x="7870004" y="1833563"/>
                  <a:pt x="7945016" y="1833563"/>
                </a:cubicBezTo>
                <a:close/>
                <a:moveTo>
                  <a:pt x="6834872" y="1833563"/>
                </a:moveTo>
                <a:cubicBezTo>
                  <a:pt x="6865690" y="1833563"/>
                  <a:pt x="6894831" y="1837536"/>
                  <a:pt x="6921875" y="1845482"/>
                </a:cubicBezTo>
                <a:cubicBezTo>
                  <a:pt x="6948919" y="1853218"/>
                  <a:pt x="6973658" y="1865136"/>
                  <a:pt x="6996090" y="1881028"/>
                </a:cubicBezTo>
                <a:cubicBezTo>
                  <a:pt x="6974496" y="1914692"/>
                  <a:pt x="6974496" y="1914692"/>
                  <a:pt x="6974496" y="1914692"/>
                </a:cubicBezTo>
                <a:cubicBezTo>
                  <a:pt x="6952903" y="1948356"/>
                  <a:pt x="6952903" y="1948356"/>
                  <a:pt x="6952903" y="1948356"/>
                </a:cubicBezTo>
                <a:cubicBezTo>
                  <a:pt x="6935712" y="1935183"/>
                  <a:pt x="6917263" y="1925774"/>
                  <a:pt x="6897556" y="1919501"/>
                </a:cubicBezTo>
                <a:cubicBezTo>
                  <a:pt x="6877850" y="1913228"/>
                  <a:pt x="6856885" y="1910301"/>
                  <a:pt x="6834243" y="1910301"/>
                </a:cubicBezTo>
                <a:cubicBezTo>
                  <a:pt x="6782461" y="1910301"/>
                  <a:pt x="6736548" y="1931001"/>
                  <a:pt x="6703424" y="1965084"/>
                </a:cubicBezTo>
                <a:cubicBezTo>
                  <a:pt x="6670510" y="1999166"/>
                  <a:pt x="6650384" y="2046631"/>
                  <a:pt x="6650384" y="2100368"/>
                </a:cubicBezTo>
                <a:cubicBezTo>
                  <a:pt x="6650384" y="2154105"/>
                  <a:pt x="6669671" y="2201779"/>
                  <a:pt x="6701957" y="2236070"/>
                </a:cubicBezTo>
                <a:cubicBezTo>
                  <a:pt x="6734242" y="2270152"/>
                  <a:pt x="6779526" y="2291062"/>
                  <a:pt x="6831308" y="2291062"/>
                </a:cubicBezTo>
                <a:cubicBezTo>
                  <a:pt x="6878898" y="2291062"/>
                  <a:pt x="6917473" y="2275798"/>
                  <a:pt x="6945984" y="2250498"/>
                </a:cubicBezTo>
                <a:cubicBezTo>
                  <a:pt x="6974496" y="2225197"/>
                  <a:pt x="6992735" y="2189442"/>
                  <a:pt x="6999863" y="2148460"/>
                </a:cubicBezTo>
                <a:cubicBezTo>
                  <a:pt x="6825438" y="2148460"/>
                  <a:pt x="6825438" y="2148460"/>
                  <a:pt x="6825438" y="2148460"/>
                </a:cubicBezTo>
                <a:cubicBezTo>
                  <a:pt x="6849128" y="2111241"/>
                  <a:pt x="6849128" y="2111241"/>
                  <a:pt x="6849128" y="2111241"/>
                </a:cubicBezTo>
                <a:cubicBezTo>
                  <a:pt x="6873028" y="2074022"/>
                  <a:pt x="6873028" y="2074022"/>
                  <a:pt x="6873028" y="2074022"/>
                </a:cubicBezTo>
                <a:cubicBezTo>
                  <a:pt x="7078061" y="2074022"/>
                  <a:pt x="7078061" y="2074022"/>
                  <a:pt x="7078061" y="2074022"/>
                </a:cubicBezTo>
                <a:cubicBezTo>
                  <a:pt x="7079319" y="2078204"/>
                  <a:pt x="7080158" y="2083849"/>
                  <a:pt x="7080787" y="2090540"/>
                </a:cubicBezTo>
                <a:cubicBezTo>
                  <a:pt x="7081415" y="2096813"/>
                  <a:pt x="7081835" y="2103922"/>
                  <a:pt x="7081835" y="2110613"/>
                </a:cubicBezTo>
                <a:cubicBezTo>
                  <a:pt x="7081835" y="2183378"/>
                  <a:pt x="7056258" y="2247361"/>
                  <a:pt x="7011813" y="2293362"/>
                </a:cubicBezTo>
                <a:cubicBezTo>
                  <a:pt x="6967788" y="2339363"/>
                  <a:pt x="6904894" y="2366963"/>
                  <a:pt x="6830470" y="2366963"/>
                </a:cubicBezTo>
                <a:cubicBezTo>
                  <a:pt x="6756255" y="2366963"/>
                  <a:pt x="6690007" y="2337481"/>
                  <a:pt x="6642417" y="2289389"/>
                </a:cubicBezTo>
                <a:cubicBezTo>
                  <a:pt x="6595037" y="2241088"/>
                  <a:pt x="6565897" y="2174387"/>
                  <a:pt x="6565897" y="2100368"/>
                </a:cubicBezTo>
                <a:cubicBezTo>
                  <a:pt x="6565897" y="2026139"/>
                  <a:pt x="6595876" y="1959438"/>
                  <a:pt x="6644514" y="1911346"/>
                </a:cubicBezTo>
                <a:cubicBezTo>
                  <a:pt x="6692942" y="1863255"/>
                  <a:pt x="6760238" y="1833563"/>
                  <a:pt x="6834872" y="1833563"/>
                </a:cubicBezTo>
                <a:close/>
                <a:moveTo>
                  <a:pt x="501650" y="1403350"/>
                </a:moveTo>
                <a:cubicBezTo>
                  <a:pt x="501650" y="1403350"/>
                  <a:pt x="501650" y="1403350"/>
                  <a:pt x="501650" y="1925638"/>
                </a:cubicBezTo>
                <a:cubicBezTo>
                  <a:pt x="501650" y="1925638"/>
                  <a:pt x="501650" y="1925638"/>
                  <a:pt x="842112" y="1925638"/>
                </a:cubicBezTo>
                <a:cubicBezTo>
                  <a:pt x="842112" y="1925638"/>
                  <a:pt x="842112" y="1925638"/>
                  <a:pt x="1182574" y="1925638"/>
                </a:cubicBezTo>
                <a:cubicBezTo>
                  <a:pt x="1258233" y="1925638"/>
                  <a:pt x="1326576" y="1896842"/>
                  <a:pt x="1375900" y="1849684"/>
                </a:cubicBezTo>
                <a:cubicBezTo>
                  <a:pt x="1425224" y="1802317"/>
                  <a:pt x="1455738" y="1736796"/>
                  <a:pt x="1455738" y="1662720"/>
                </a:cubicBezTo>
                <a:cubicBezTo>
                  <a:pt x="1455738" y="1588853"/>
                  <a:pt x="1425224" y="1523958"/>
                  <a:pt x="1375900" y="1477635"/>
                </a:cubicBezTo>
                <a:cubicBezTo>
                  <a:pt x="1326576" y="1431103"/>
                  <a:pt x="1258233" y="1403350"/>
                  <a:pt x="1182574" y="1403350"/>
                </a:cubicBezTo>
                <a:cubicBezTo>
                  <a:pt x="1182574" y="1403350"/>
                  <a:pt x="1182574" y="1403350"/>
                  <a:pt x="501650" y="1403350"/>
                </a:cubicBezTo>
                <a:close/>
                <a:moveTo>
                  <a:pt x="7349808" y="1012825"/>
                </a:moveTo>
                <a:cubicBezTo>
                  <a:pt x="7297999" y="1012825"/>
                  <a:pt x="7251643" y="1033706"/>
                  <a:pt x="7218292" y="1067952"/>
                </a:cubicBezTo>
                <a:cubicBezTo>
                  <a:pt x="7184731" y="1102197"/>
                  <a:pt x="7164385" y="1149598"/>
                  <a:pt x="7164385" y="1202427"/>
                </a:cubicBezTo>
                <a:cubicBezTo>
                  <a:pt x="7164385" y="1255466"/>
                  <a:pt x="7184731" y="1302866"/>
                  <a:pt x="7218292" y="1336903"/>
                </a:cubicBezTo>
                <a:cubicBezTo>
                  <a:pt x="7251643" y="1371148"/>
                  <a:pt x="7297999" y="1392238"/>
                  <a:pt x="7349808" y="1392238"/>
                </a:cubicBezTo>
                <a:cubicBezTo>
                  <a:pt x="7401827" y="1392238"/>
                  <a:pt x="7448393" y="1371357"/>
                  <a:pt x="7481953" y="1337320"/>
                </a:cubicBezTo>
                <a:cubicBezTo>
                  <a:pt x="7515304" y="1303075"/>
                  <a:pt x="7535860" y="1255675"/>
                  <a:pt x="7535860" y="1202427"/>
                </a:cubicBezTo>
                <a:cubicBezTo>
                  <a:pt x="7535860" y="1149598"/>
                  <a:pt x="7515304" y="1102197"/>
                  <a:pt x="7481534" y="1067952"/>
                </a:cubicBezTo>
                <a:cubicBezTo>
                  <a:pt x="7447973" y="1033706"/>
                  <a:pt x="7401408" y="1012825"/>
                  <a:pt x="7349808" y="1012825"/>
                </a:cubicBezTo>
                <a:close/>
                <a:moveTo>
                  <a:pt x="10448922" y="946150"/>
                </a:moveTo>
                <a:lnTo>
                  <a:pt x="10552110" y="946150"/>
                </a:lnTo>
                <a:lnTo>
                  <a:pt x="10671172" y="1139825"/>
                </a:lnTo>
                <a:lnTo>
                  <a:pt x="10790235" y="1333501"/>
                </a:lnTo>
                <a:lnTo>
                  <a:pt x="10790235" y="946150"/>
                </a:lnTo>
                <a:lnTo>
                  <a:pt x="10869610" y="946150"/>
                </a:lnTo>
                <a:lnTo>
                  <a:pt x="10869610" y="1458913"/>
                </a:lnTo>
                <a:lnTo>
                  <a:pt x="10772772" y="1458913"/>
                </a:lnTo>
                <a:lnTo>
                  <a:pt x="10650535" y="1260475"/>
                </a:lnTo>
                <a:lnTo>
                  <a:pt x="10528297" y="1062038"/>
                </a:lnTo>
                <a:lnTo>
                  <a:pt x="10528297" y="1458913"/>
                </a:lnTo>
                <a:lnTo>
                  <a:pt x="10448922" y="1458913"/>
                </a:lnTo>
                <a:close/>
                <a:moveTo>
                  <a:pt x="10185397" y="946150"/>
                </a:moveTo>
                <a:lnTo>
                  <a:pt x="10267947" y="946150"/>
                </a:lnTo>
                <a:lnTo>
                  <a:pt x="10267947" y="1458913"/>
                </a:lnTo>
                <a:lnTo>
                  <a:pt x="10185397" y="1458913"/>
                </a:lnTo>
                <a:close/>
                <a:moveTo>
                  <a:pt x="9656760" y="946150"/>
                </a:moveTo>
                <a:lnTo>
                  <a:pt x="10059985" y="946150"/>
                </a:lnTo>
                <a:lnTo>
                  <a:pt x="10059985" y="1022350"/>
                </a:lnTo>
                <a:lnTo>
                  <a:pt x="9899648" y="1022350"/>
                </a:lnTo>
                <a:lnTo>
                  <a:pt x="9899648" y="1458913"/>
                </a:lnTo>
                <a:lnTo>
                  <a:pt x="9817098" y="1458913"/>
                </a:lnTo>
                <a:lnTo>
                  <a:pt x="9817098" y="1022350"/>
                </a:lnTo>
                <a:lnTo>
                  <a:pt x="9656760" y="1022350"/>
                </a:lnTo>
                <a:close/>
                <a:moveTo>
                  <a:pt x="9336085" y="946150"/>
                </a:moveTo>
                <a:lnTo>
                  <a:pt x="9418635" y="946150"/>
                </a:lnTo>
                <a:lnTo>
                  <a:pt x="9418635" y="1382713"/>
                </a:lnTo>
                <a:lnTo>
                  <a:pt x="9671048" y="1382713"/>
                </a:lnTo>
                <a:lnTo>
                  <a:pt x="9671048" y="1458913"/>
                </a:lnTo>
                <a:lnTo>
                  <a:pt x="9336085" y="1458913"/>
                </a:lnTo>
                <a:close/>
                <a:moveTo>
                  <a:pt x="8766172" y="946150"/>
                </a:moveTo>
                <a:cubicBezTo>
                  <a:pt x="8848414" y="946150"/>
                  <a:pt x="8848414" y="946150"/>
                  <a:pt x="8848414" y="946150"/>
                </a:cubicBezTo>
                <a:cubicBezTo>
                  <a:pt x="8848414" y="1260391"/>
                  <a:pt x="8848414" y="1260391"/>
                  <a:pt x="8848414" y="1260391"/>
                </a:cubicBezTo>
                <a:cubicBezTo>
                  <a:pt x="8848414" y="1297706"/>
                  <a:pt x="8861356" y="1331038"/>
                  <a:pt x="8883900" y="1355146"/>
                </a:cubicBezTo>
                <a:cubicBezTo>
                  <a:pt x="8906443" y="1379044"/>
                  <a:pt x="8939006" y="1393718"/>
                  <a:pt x="8978249" y="1393718"/>
                </a:cubicBezTo>
                <a:cubicBezTo>
                  <a:pt x="9017074" y="1393718"/>
                  <a:pt x="9049219" y="1379044"/>
                  <a:pt x="9071972" y="1355146"/>
                </a:cubicBezTo>
                <a:cubicBezTo>
                  <a:pt x="9094515" y="1331038"/>
                  <a:pt x="9107457" y="1297706"/>
                  <a:pt x="9107457" y="1260391"/>
                </a:cubicBezTo>
                <a:cubicBezTo>
                  <a:pt x="9107457" y="946150"/>
                  <a:pt x="9107457" y="946150"/>
                  <a:pt x="9107457" y="946150"/>
                </a:cubicBezTo>
                <a:cubicBezTo>
                  <a:pt x="9188447" y="946150"/>
                  <a:pt x="9188447" y="946150"/>
                  <a:pt x="9188447" y="946150"/>
                </a:cubicBezTo>
                <a:cubicBezTo>
                  <a:pt x="9188447" y="1261230"/>
                  <a:pt x="9188447" y="1261230"/>
                  <a:pt x="9188447" y="1261230"/>
                </a:cubicBezTo>
                <a:cubicBezTo>
                  <a:pt x="9188447" y="1321185"/>
                  <a:pt x="9166112" y="1373384"/>
                  <a:pt x="9128539" y="1410489"/>
                </a:cubicBezTo>
                <a:cubicBezTo>
                  <a:pt x="9090758" y="1447804"/>
                  <a:pt x="9038156" y="1470025"/>
                  <a:pt x="8977623" y="1470025"/>
                </a:cubicBezTo>
                <a:cubicBezTo>
                  <a:pt x="8917089" y="1470025"/>
                  <a:pt x="8864278" y="1447804"/>
                  <a:pt x="8826497" y="1410489"/>
                </a:cubicBezTo>
                <a:cubicBezTo>
                  <a:pt x="8788716" y="1373384"/>
                  <a:pt x="8766172" y="1321185"/>
                  <a:pt x="8766172" y="1261230"/>
                </a:cubicBezTo>
                <a:cubicBezTo>
                  <a:pt x="8766172" y="946150"/>
                  <a:pt x="8766172" y="946150"/>
                  <a:pt x="8766172" y="946150"/>
                </a:cubicBezTo>
                <a:close/>
                <a:moveTo>
                  <a:pt x="7737472" y="946150"/>
                </a:moveTo>
                <a:lnTo>
                  <a:pt x="7839072" y="946150"/>
                </a:lnTo>
                <a:lnTo>
                  <a:pt x="7958134" y="1139825"/>
                </a:lnTo>
                <a:lnTo>
                  <a:pt x="8077197" y="1333501"/>
                </a:lnTo>
                <a:lnTo>
                  <a:pt x="8077197" y="946150"/>
                </a:lnTo>
                <a:lnTo>
                  <a:pt x="8156572" y="946150"/>
                </a:lnTo>
                <a:lnTo>
                  <a:pt x="8156572" y="1458913"/>
                </a:lnTo>
                <a:lnTo>
                  <a:pt x="8061322" y="1458913"/>
                </a:lnTo>
                <a:lnTo>
                  <a:pt x="7939084" y="1260475"/>
                </a:lnTo>
                <a:lnTo>
                  <a:pt x="7815259" y="1062038"/>
                </a:lnTo>
                <a:lnTo>
                  <a:pt x="7815259" y="1458913"/>
                </a:lnTo>
                <a:lnTo>
                  <a:pt x="7737472" y="1458913"/>
                </a:lnTo>
                <a:close/>
                <a:moveTo>
                  <a:pt x="11253544" y="936625"/>
                </a:moveTo>
                <a:cubicBezTo>
                  <a:pt x="11284280" y="936625"/>
                  <a:pt x="11313343" y="940389"/>
                  <a:pt x="11340315" y="948334"/>
                </a:cubicBezTo>
                <a:cubicBezTo>
                  <a:pt x="11367287" y="956071"/>
                  <a:pt x="11391959" y="967989"/>
                  <a:pt x="11414331" y="984090"/>
                </a:cubicBezTo>
                <a:cubicBezTo>
                  <a:pt x="11392795" y="1017545"/>
                  <a:pt x="11392795" y="1017545"/>
                  <a:pt x="11392795" y="1017545"/>
                </a:cubicBezTo>
                <a:cubicBezTo>
                  <a:pt x="11371260" y="1051209"/>
                  <a:pt x="11371260" y="1051209"/>
                  <a:pt x="11371260" y="1051209"/>
                </a:cubicBezTo>
                <a:cubicBezTo>
                  <a:pt x="11354114" y="1038036"/>
                  <a:pt x="11335715" y="1028627"/>
                  <a:pt x="11316270" y="1022354"/>
                </a:cubicBezTo>
                <a:cubicBezTo>
                  <a:pt x="11296616" y="1016290"/>
                  <a:pt x="11275498" y="1013363"/>
                  <a:pt x="11252917" y="1013363"/>
                </a:cubicBezTo>
                <a:cubicBezTo>
                  <a:pt x="11201273" y="1013363"/>
                  <a:pt x="11155483" y="1034063"/>
                  <a:pt x="11122657" y="1067936"/>
                </a:cubicBezTo>
                <a:cubicBezTo>
                  <a:pt x="11089622" y="1102019"/>
                  <a:pt x="11069549" y="1149692"/>
                  <a:pt x="11069549" y="1203221"/>
                </a:cubicBezTo>
                <a:cubicBezTo>
                  <a:pt x="11069549" y="1256958"/>
                  <a:pt x="11088785" y="1304631"/>
                  <a:pt x="11120984" y="1338923"/>
                </a:cubicBezTo>
                <a:cubicBezTo>
                  <a:pt x="11153393" y="1373214"/>
                  <a:pt x="11198346" y="1394124"/>
                  <a:pt x="11249990" y="1394124"/>
                </a:cubicBezTo>
                <a:cubicBezTo>
                  <a:pt x="11297452" y="1394124"/>
                  <a:pt x="11335924" y="1378860"/>
                  <a:pt x="11364360" y="1353350"/>
                </a:cubicBezTo>
                <a:cubicBezTo>
                  <a:pt x="11392795" y="1328050"/>
                  <a:pt x="11410986" y="1292295"/>
                  <a:pt x="11418095" y="1251521"/>
                </a:cubicBezTo>
                <a:cubicBezTo>
                  <a:pt x="11244136" y="1251521"/>
                  <a:pt x="11244136" y="1251521"/>
                  <a:pt x="11244136" y="1251521"/>
                </a:cubicBezTo>
                <a:cubicBezTo>
                  <a:pt x="11267971" y="1214303"/>
                  <a:pt x="11267971" y="1214303"/>
                  <a:pt x="11267971" y="1214303"/>
                </a:cubicBezTo>
                <a:cubicBezTo>
                  <a:pt x="11291598" y="1177084"/>
                  <a:pt x="11291598" y="1177084"/>
                  <a:pt x="11291598" y="1177084"/>
                </a:cubicBezTo>
                <a:cubicBezTo>
                  <a:pt x="11496083" y="1177084"/>
                  <a:pt x="11496083" y="1177084"/>
                  <a:pt x="11496083" y="1177084"/>
                </a:cubicBezTo>
                <a:cubicBezTo>
                  <a:pt x="11497338" y="1181057"/>
                  <a:pt x="11498174" y="1186911"/>
                  <a:pt x="11498802" y="1193393"/>
                </a:cubicBezTo>
                <a:cubicBezTo>
                  <a:pt x="11499429" y="1199875"/>
                  <a:pt x="11499847" y="1206984"/>
                  <a:pt x="11499847" y="1213466"/>
                </a:cubicBezTo>
                <a:cubicBezTo>
                  <a:pt x="11499847" y="1286231"/>
                  <a:pt x="11474339" y="1350214"/>
                  <a:pt x="11430222" y="1396215"/>
                </a:cubicBezTo>
                <a:cubicBezTo>
                  <a:pt x="11386105" y="1442216"/>
                  <a:pt x="11323379" y="1470025"/>
                  <a:pt x="11249154" y="1470025"/>
                </a:cubicBezTo>
                <a:cubicBezTo>
                  <a:pt x="11175137" y="1470025"/>
                  <a:pt x="11109066" y="1440334"/>
                  <a:pt x="11061813" y="1392242"/>
                </a:cubicBezTo>
                <a:cubicBezTo>
                  <a:pt x="11014351" y="1344150"/>
                  <a:pt x="10985497" y="1277449"/>
                  <a:pt x="10985497" y="1203221"/>
                </a:cubicBezTo>
                <a:cubicBezTo>
                  <a:pt x="10985497" y="1129201"/>
                  <a:pt x="11015187" y="1062500"/>
                  <a:pt x="11063695" y="1014408"/>
                </a:cubicBezTo>
                <a:cubicBezTo>
                  <a:pt x="11111994" y="966317"/>
                  <a:pt x="11179110" y="936625"/>
                  <a:pt x="11253544" y="936625"/>
                </a:cubicBezTo>
                <a:close/>
                <a:moveTo>
                  <a:pt x="8471697" y="936625"/>
                </a:moveTo>
                <a:cubicBezTo>
                  <a:pt x="8502452" y="936625"/>
                  <a:pt x="8530906" y="941434"/>
                  <a:pt x="8556850" y="949798"/>
                </a:cubicBezTo>
                <a:cubicBezTo>
                  <a:pt x="8582793" y="958162"/>
                  <a:pt x="8606225" y="970080"/>
                  <a:pt x="8626729" y="984717"/>
                </a:cubicBezTo>
                <a:cubicBezTo>
                  <a:pt x="8626729" y="984717"/>
                  <a:pt x="8626729" y="984717"/>
                  <a:pt x="8606225" y="1017336"/>
                </a:cubicBezTo>
                <a:cubicBezTo>
                  <a:pt x="8606225" y="1017336"/>
                  <a:pt x="8606225" y="1017336"/>
                  <a:pt x="8585722" y="1049745"/>
                </a:cubicBezTo>
                <a:cubicBezTo>
                  <a:pt x="8566474" y="1037409"/>
                  <a:pt x="8547644" y="1027581"/>
                  <a:pt x="8528605" y="1021099"/>
                </a:cubicBezTo>
                <a:cubicBezTo>
                  <a:pt x="8509775" y="1014617"/>
                  <a:pt x="8490736" y="1011063"/>
                  <a:pt x="8471070" y="1011063"/>
                </a:cubicBezTo>
                <a:cubicBezTo>
                  <a:pt x="8441151" y="1011063"/>
                  <a:pt x="8418974" y="1019217"/>
                  <a:pt x="8404328" y="1032181"/>
                </a:cubicBezTo>
                <a:cubicBezTo>
                  <a:pt x="8389683" y="1045354"/>
                  <a:pt x="8382570" y="1063755"/>
                  <a:pt x="8382570" y="1084246"/>
                </a:cubicBezTo>
                <a:cubicBezTo>
                  <a:pt x="8382570" y="1108292"/>
                  <a:pt x="8393449" y="1123556"/>
                  <a:pt x="8412697" y="1135474"/>
                </a:cubicBezTo>
                <a:cubicBezTo>
                  <a:pt x="8432155" y="1147183"/>
                  <a:pt x="8459772" y="1155338"/>
                  <a:pt x="8493038" y="1165165"/>
                </a:cubicBezTo>
                <a:cubicBezTo>
                  <a:pt x="8532789" y="1177293"/>
                  <a:pt x="8571704" y="1190257"/>
                  <a:pt x="8600786" y="1212421"/>
                </a:cubicBezTo>
                <a:cubicBezTo>
                  <a:pt x="8629658" y="1234585"/>
                  <a:pt x="8648697" y="1265740"/>
                  <a:pt x="8648697" y="1314250"/>
                </a:cubicBezTo>
                <a:cubicBezTo>
                  <a:pt x="8648697" y="1359205"/>
                  <a:pt x="8632169" y="1398097"/>
                  <a:pt x="8601413" y="1425906"/>
                </a:cubicBezTo>
                <a:cubicBezTo>
                  <a:pt x="8570658" y="1453507"/>
                  <a:pt x="8525467" y="1470025"/>
                  <a:pt x="8468140" y="1470025"/>
                </a:cubicBezTo>
                <a:cubicBezTo>
                  <a:pt x="8427552" y="1470025"/>
                  <a:pt x="8393031" y="1463125"/>
                  <a:pt x="8363531" y="1452461"/>
                </a:cubicBezTo>
                <a:cubicBezTo>
                  <a:pt x="8333821" y="1441797"/>
                  <a:pt x="8308715" y="1427161"/>
                  <a:pt x="8286747" y="1411479"/>
                </a:cubicBezTo>
                <a:cubicBezTo>
                  <a:pt x="8286747" y="1411479"/>
                  <a:pt x="8286747" y="1411479"/>
                  <a:pt x="8307251" y="1379069"/>
                </a:cubicBezTo>
                <a:cubicBezTo>
                  <a:pt x="8307251" y="1379069"/>
                  <a:pt x="8307251" y="1379069"/>
                  <a:pt x="8327754" y="1346450"/>
                </a:cubicBezTo>
                <a:cubicBezTo>
                  <a:pt x="8349931" y="1360669"/>
                  <a:pt x="8372318" y="1373005"/>
                  <a:pt x="8395541" y="1381578"/>
                </a:cubicBezTo>
                <a:cubicBezTo>
                  <a:pt x="8418765" y="1390360"/>
                  <a:pt x="8442825" y="1395378"/>
                  <a:pt x="8468768" y="1395378"/>
                </a:cubicBezTo>
                <a:cubicBezTo>
                  <a:pt x="8500569" y="1395378"/>
                  <a:pt x="8525048" y="1387224"/>
                  <a:pt x="8541367" y="1373633"/>
                </a:cubicBezTo>
                <a:cubicBezTo>
                  <a:pt x="8557686" y="1360041"/>
                  <a:pt x="8566055" y="1341014"/>
                  <a:pt x="8566055" y="1319477"/>
                </a:cubicBezTo>
                <a:cubicBezTo>
                  <a:pt x="8566055" y="1295640"/>
                  <a:pt x="8554967" y="1280376"/>
                  <a:pt x="8535509" y="1268458"/>
                </a:cubicBezTo>
                <a:cubicBezTo>
                  <a:pt x="8516261" y="1256540"/>
                  <a:pt x="8488644" y="1248176"/>
                  <a:pt x="8455587" y="1238348"/>
                </a:cubicBezTo>
                <a:cubicBezTo>
                  <a:pt x="8415417" y="1226221"/>
                  <a:pt x="8376502" y="1213466"/>
                  <a:pt x="8347630" y="1191511"/>
                </a:cubicBezTo>
                <a:cubicBezTo>
                  <a:pt x="8318758" y="1169556"/>
                  <a:pt x="8299928" y="1138192"/>
                  <a:pt x="8299928" y="1089264"/>
                </a:cubicBezTo>
                <a:cubicBezTo>
                  <a:pt x="8299928" y="1044727"/>
                  <a:pt x="8315829" y="1006463"/>
                  <a:pt x="8345329" y="979489"/>
                </a:cubicBezTo>
                <a:cubicBezTo>
                  <a:pt x="8374828" y="952516"/>
                  <a:pt x="8417718" y="936625"/>
                  <a:pt x="8471697" y="936625"/>
                </a:cubicBezTo>
                <a:close/>
                <a:moveTo>
                  <a:pt x="7349808" y="936625"/>
                </a:moveTo>
                <a:cubicBezTo>
                  <a:pt x="7424849" y="936625"/>
                  <a:pt x="7492344" y="966526"/>
                  <a:pt x="7541183" y="1014826"/>
                </a:cubicBezTo>
                <a:cubicBezTo>
                  <a:pt x="7590023" y="1063127"/>
                  <a:pt x="7619997" y="1129828"/>
                  <a:pt x="7619997" y="1203221"/>
                </a:cubicBezTo>
                <a:cubicBezTo>
                  <a:pt x="7619997" y="1276613"/>
                  <a:pt x="7590023" y="1343314"/>
                  <a:pt x="7541183" y="1391615"/>
                </a:cubicBezTo>
                <a:cubicBezTo>
                  <a:pt x="7492344" y="1440125"/>
                  <a:pt x="7424849" y="1470025"/>
                  <a:pt x="7349808" y="1470025"/>
                </a:cubicBezTo>
                <a:cubicBezTo>
                  <a:pt x="7274767" y="1470025"/>
                  <a:pt x="7207272" y="1440125"/>
                  <a:pt x="7158642" y="1391615"/>
                </a:cubicBezTo>
                <a:cubicBezTo>
                  <a:pt x="7110012" y="1343314"/>
                  <a:pt x="7080247" y="1276613"/>
                  <a:pt x="7080247" y="1203221"/>
                </a:cubicBezTo>
                <a:cubicBezTo>
                  <a:pt x="7080247" y="1129828"/>
                  <a:pt x="7110012" y="1063127"/>
                  <a:pt x="7158642" y="1014826"/>
                </a:cubicBezTo>
                <a:cubicBezTo>
                  <a:pt x="7207272" y="966526"/>
                  <a:pt x="7274767" y="936625"/>
                  <a:pt x="7349808" y="936625"/>
                </a:cubicBezTo>
                <a:close/>
                <a:moveTo>
                  <a:pt x="6837427" y="936625"/>
                </a:moveTo>
                <a:cubicBezTo>
                  <a:pt x="6874092" y="936625"/>
                  <a:pt x="6904891" y="941852"/>
                  <a:pt x="6932756" y="951680"/>
                </a:cubicBezTo>
                <a:cubicBezTo>
                  <a:pt x="6960412" y="961507"/>
                  <a:pt x="6984925" y="975726"/>
                  <a:pt x="7008810" y="993499"/>
                </a:cubicBezTo>
                <a:cubicBezTo>
                  <a:pt x="7008810" y="993499"/>
                  <a:pt x="7008810" y="993499"/>
                  <a:pt x="6987439" y="1026745"/>
                </a:cubicBezTo>
                <a:cubicBezTo>
                  <a:pt x="6987439" y="1026745"/>
                  <a:pt x="6987439" y="1026745"/>
                  <a:pt x="6966278" y="1059991"/>
                </a:cubicBezTo>
                <a:cubicBezTo>
                  <a:pt x="6946584" y="1044727"/>
                  <a:pt x="6926680" y="1032809"/>
                  <a:pt x="6904891" y="1024863"/>
                </a:cubicBezTo>
                <a:cubicBezTo>
                  <a:pt x="6883101" y="1016708"/>
                  <a:pt x="6859845" y="1012526"/>
                  <a:pt x="6833027" y="1012526"/>
                </a:cubicBezTo>
                <a:cubicBezTo>
                  <a:pt x="6782115" y="1012526"/>
                  <a:pt x="6736441" y="1033436"/>
                  <a:pt x="6703338" y="1067727"/>
                </a:cubicBezTo>
                <a:cubicBezTo>
                  <a:pt x="6670444" y="1102019"/>
                  <a:pt x="6649912" y="1149483"/>
                  <a:pt x="6649912" y="1203221"/>
                </a:cubicBezTo>
                <a:cubicBezTo>
                  <a:pt x="6649912" y="1256958"/>
                  <a:pt x="6670444" y="1304631"/>
                  <a:pt x="6703338" y="1338923"/>
                </a:cubicBezTo>
                <a:cubicBezTo>
                  <a:pt x="6736441" y="1373214"/>
                  <a:pt x="6782115" y="1393915"/>
                  <a:pt x="6833027" y="1393915"/>
                </a:cubicBezTo>
                <a:cubicBezTo>
                  <a:pt x="6859845" y="1393915"/>
                  <a:pt x="6883101" y="1389733"/>
                  <a:pt x="6904891" y="1381787"/>
                </a:cubicBezTo>
                <a:cubicBezTo>
                  <a:pt x="6926680" y="1373633"/>
                  <a:pt x="6946584" y="1361923"/>
                  <a:pt x="6966278" y="1346450"/>
                </a:cubicBezTo>
                <a:cubicBezTo>
                  <a:pt x="6966278" y="1346450"/>
                  <a:pt x="6966278" y="1346450"/>
                  <a:pt x="6987439" y="1379696"/>
                </a:cubicBezTo>
                <a:cubicBezTo>
                  <a:pt x="6987439" y="1379696"/>
                  <a:pt x="6987439" y="1379696"/>
                  <a:pt x="7008810" y="1412942"/>
                </a:cubicBezTo>
                <a:cubicBezTo>
                  <a:pt x="6984925" y="1430924"/>
                  <a:pt x="6960412" y="1445143"/>
                  <a:pt x="6932756" y="1454970"/>
                </a:cubicBezTo>
                <a:cubicBezTo>
                  <a:pt x="6904891" y="1464589"/>
                  <a:pt x="6874092" y="1470025"/>
                  <a:pt x="6837427" y="1470025"/>
                </a:cubicBezTo>
                <a:cubicBezTo>
                  <a:pt x="6761373" y="1470025"/>
                  <a:pt x="6693491" y="1440334"/>
                  <a:pt x="6644674" y="1392242"/>
                </a:cubicBezTo>
                <a:cubicBezTo>
                  <a:pt x="6595648" y="1344150"/>
                  <a:pt x="6565897" y="1277449"/>
                  <a:pt x="6565897" y="1203221"/>
                </a:cubicBezTo>
                <a:cubicBezTo>
                  <a:pt x="6565897" y="1129201"/>
                  <a:pt x="6595648" y="1062500"/>
                  <a:pt x="6644674" y="1014408"/>
                </a:cubicBezTo>
                <a:cubicBezTo>
                  <a:pt x="6693491" y="966107"/>
                  <a:pt x="6761373" y="936625"/>
                  <a:pt x="6837427" y="936625"/>
                </a:cubicBezTo>
                <a:close/>
                <a:moveTo>
                  <a:pt x="501650" y="477838"/>
                </a:moveTo>
                <a:cubicBezTo>
                  <a:pt x="501650" y="477838"/>
                  <a:pt x="501650" y="477838"/>
                  <a:pt x="501650" y="981076"/>
                </a:cubicBezTo>
                <a:cubicBezTo>
                  <a:pt x="501650" y="981076"/>
                  <a:pt x="501650" y="981076"/>
                  <a:pt x="786010" y="981076"/>
                </a:cubicBezTo>
                <a:cubicBezTo>
                  <a:pt x="786010" y="981076"/>
                  <a:pt x="786010" y="981076"/>
                  <a:pt x="1070579" y="981076"/>
                </a:cubicBezTo>
                <a:cubicBezTo>
                  <a:pt x="1142870" y="981076"/>
                  <a:pt x="1207013" y="953710"/>
                  <a:pt x="1253188" y="908588"/>
                </a:cubicBezTo>
                <a:cubicBezTo>
                  <a:pt x="1299153" y="863466"/>
                  <a:pt x="1327150" y="800169"/>
                  <a:pt x="1327150" y="727681"/>
                </a:cubicBezTo>
                <a:cubicBezTo>
                  <a:pt x="1327150" y="655402"/>
                  <a:pt x="1299153" y="592942"/>
                  <a:pt x="1253188" y="548446"/>
                </a:cubicBezTo>
                <a:cubicBezTo>
                  <a:pt x="1207013" y="503951"/>
                  <a:pt x="1142870" y="477838"/>
                  <a:pt x="1070579" y="477838"/>
                </a:cubicBezTo>
                <a:cubicBezTo>
                  <a:pt x="1070579" y="477838"/>
                  <a:pt x="1070579" y="477838"/>
                  <a:pt x="501650" y="477838"/>
                </a:cubicBezTo>
                <a:close/>
                <a:moveTo>
                  <a:pt x="6675435" y="336550"/>
                </a:moveTo>
                <a:cubicBezTo>
                  <a:pt x="6675435" y="487363"/>
                  <a:pt x="6675435" y="487363"/>
                  <a:pt x="6675435" y="487363"/>
                </a:cubicBezTo>
                <a:cubicBezTo>
                  <a:pt x="6808467" y="487363"/>
                  <a:pt x="6808467" y="487363"/>
                  <a:pt x="6808467" y="487363"/>
                </a:cubicBezTo>
                <a:cubicBezTo>
                  <a:pt x="6831475" y="487363"/>
                  <a:pt x="6851346" y="478985"/>
                  <a:pt x="6865570" y="465370"/>
                </a:cubicBezTo>
                <a:cubicBezTo>
                  <a:pt x="6879793" y="451755"/>
                  <a:pt x="6888160" y="432903"/>
                  <a:pt x="6888160" y="411957"/>
                </a:cubicBezTo>
                <a:cubicBezTo>
                  <a:pt x="6888160" y="390801"/>
                  <a:pt x="6879793" y="371949"/>
                  <a:pt x="6865570" y="358334"/>
                </a:cubicBezTo>
                <a:cubicBezTo>
                  <a:pt x="6851346" y="344719"/>
                  <a:pt x="6831475" y="336550"/>
                  <a:pt x="6808467" y="336550"/>
                </a:cubicBezTo>
                <a:cubicBezTo>
                  <a:pt x="6675435" y="336550"/>
                  <a:pt x="6675435" y="336550"/>
                  <a:pt x="6675435" y="336550"/>
                </a:cubicBezTo>
                <a:close/>
                <a:moveTo>
                  <a:pt x="6675435" y="122238"/>
                </a:moveTo>
                <a:cubicBezTo>
                  <a:pt x="6675435" y="265113"/>
                  <a:pt x="6675435" y="265113"/>
                  <a:pt x="6675435" y="265113"/>
                </a:cubicBezTo>
                <a:cubicBezTo>
                  <a:pt x="6795279" y="265113"/>
                  <a:pt x="6795279" y="265113"/>
                  <a:pt x="6795279" y="265113"/>
                </a:cubicBezTo>
                <a:cubicBezTo>
                  <a:pt x="6816822" y="265113"/>
                  <a:pt x="6835228" y="257396"/>
                  <a:pt x="6848404" y="244673"/>
                </a:cubicBezTo>
                <a:cubicBezTo>
                  <a:pt x="6861372" y="231949"/>
                  <a:pt x="6869110" y="214012"/>
                  <a:pt x="6869110" y="193571"/>
                </a:cubicBezTo>
                <a:cubicBezTo>
                  <a:pt x="6869110" y="173131"/>
                  <a:pt x="6861372" y="155402"/>
                  <a:pt x="6848404" y="142679"/>
                </a:cubicBezTo>
                <a:cubicBezTo>
                  <a:pt x="6835228" y="129747"/>
                  <a:pt x="6816822" y="122238"/>
                  <a:pt x="6795279" y="122238"/>
                </a:cubicBezTo>
                <a:cubicBezTo>
                  <a:pt x="6675435" y="122238"/>
                  <a:pt x="6675435" y="122238"/>
                  <a:pt x="6675435" y="122238"/>
                </a:cubicBezTo>
                <a:close/>
                <a:moveTo>
                  <a:pt x="8850791" y="114300"/>
                </a:moveTo>
                <a:cubicBezTo>
                  <a:pt x="8799203" y="114300"/>
                  <a:pt x="8753045" y="135269"/>
                  <a:pt x="8719837" y="169657"/>
                </a:cubicBezTo>
                <a:cubicBezTo>
                  <a:pt x="8686419" y="204046"/>
                  <a:pt x="8666160" y="251645"/>
                  <a:pt x="8666160" y="304905"/>
                </a:cubicBezTo>
                <a:cubicBezTo>
                  <a:pt x="8666160" y="357956"/>
                  <a:pt x="8686419" y="405554"/>
                  <a:pt x="8719837" y="439943"/>
                </a:cubicBezTo>
                <a:cubicBezTo>
                  <a:pt x="8753045" y="474332"/>
                  <a:pt x="8799203" y="495300"/>
                  <a:pt x="8850791" y="495300"/>
                </a:cubicBezTo>
                <a:cubicBezTo>
                  <a:pt x="8902588" y="495300"/>
                  <a:pt x="8948954" y="474541"/>
                  <a:pt x="8982163" y="440153"/>
                </a:cubicBezTo>
                <a:cubicBezTo>
                  <a:pt x="9015580" y="405974"/>
                  <a:pt x="9036048" y="358375"/>
                  <a:pt x="9036048" y="304905"/>
                </a:cubicBezTo>
                <a:cubicBezTo>
                  <a:pt x="9036048" y="251645"/>
                  <a:pt x="9015371" y="204046"/>
                  <a:pt x="8981954" y="169657"/>
                </a:cubicBezTo>
                <a:cubicBezTo>
                  <a:pt x="8948536" y="135269"/>
                  <a:pt x="8902170" y="114300"/>
                  <a:pt x="8850791" y="114300"/>
                </a:cubicBezTo>
                <a:close/>
                <a:moveTo>
                  <a:pt x="7335415" y="114300"/>
                </a:moveTo>
                <a:cubicBezTo>
                  <a:pt x="7283845" y="114300"/>
                  <a:pt x="7237515" y="135269"/>
                  <a:pt x="7203974" y="169657"/>
                </a:cubicBezTo>
                <a:cubicBezTo>
                  <a:pt x="7170642" y="204046"/>
                  <a:pt x="7150097" y="251645"/>
                  <a:pt x="7150097" y="304905"/>
                </a:cubicBezTo>
                <a:cubicBezTo>
                  <a:pt x="7150097" y="357956"/>
                  <a:pt x="7170642" y="405554"/>
                  <a:pt x="7203974" y="439943"/>
                </a:cubicBezTo>
                <a:cubicBezTo>
                  <a:pt x="7237515" y="474332"/>
                  <a:pt x="7283845" y="495300"/>
                  <a:pt x="7335415" y="495300"/>
                </a:cubicBezTo>
                <a:cubicBezTo>
                  <a:pt x="7387405" y="495300"/>
                  <a:pt x="7433944" y="474541"/>
                  <a:pt x="7467486" y="440153"/>
                </a:cubicBezTo>
                <a:cubicBezTo>
                  <a:pt x="7501028" y="405974"/>
                  <a:pt x="7521572" y="358375"/>
                  <a:pt x="7521572" y="304905"/>
                </a:cubicBezTo>
                <a:cubicBezTo>
                  <a:pt x="7521572" y="251645"/>
                  <a:pt x="7500818" y="204046"/>
                  <a:pt x="7467067" y="169657"/>
                </a:cubicBezTo>
                <a:cubicBezTo>
                  <a:pt x="7433525" y="135269"/>
                  <a:pt x="7386986" y="114300"/>
                  <a:pt x="7335415" y="114300"/>
                </a:cubicBezTo>
                <a:close/>
                <a:moveTo>
                  <a:pt x="9237660" y="49213"/>
                </a:moveTo>
                <a:lnTo>
                  <a:pt x="9339260" y="49213"/>
                </a:lnTo>
                <a:lnTo>
                  <a:pt x="9458322" y="242888"/>
                </a:lnTo>
                <a:lnTo>
                  <a:pt x="9578972" y="436563"/>
                </a:lnTo>
                <a:lnTo>
                  <a:pt x="9578972" y="49213"/>
                </a:lnTo>
                <a:lnTo>
                  <a:pt x="9656760" y="49213"/>
                </a:lnTo>
                <a:lnTo>
                  <a:pt x="9656760" y="560388"/>
                </a:lnTo>
                <a:lnTo>
                  <a:pt x="9561510" y="560388"/>
                </a:lnTo>
                <a:lnTo>
                  <a:pt x="9439272" y="363538"/>
                </a:lnTo>
                <a:lnTo>
                  <a:pt x="9317035" y="165101"/>
                </a:lnTo>
                <a:lnTo>
                  <a:pt x="9317035" y="560388"/>
                </a:lnTo>
                <a:lnTo>
                  <a:pt x="9237660" y="560388"/>
                </a:lnTo>
                <a:close/>
                <a:moveTo>
                  <a:pt x="8126410" y="49213"/>
                </a:moveTo>
                <a:lnTo>
                  <a:pt x="8529635" y="49213"/>
                </a:lnTo>
                <a:lnTo>
                  <a:pt x="8529635" y="125413"/>
                </a:lnTo>
                <a:lnTo>
                  <a:pt x="8369298" y="125413"/>
                </a:lnTo>
                <a:lnTo>
                  <a:pt x="8369298" y="560388"/>
                </a:lnTo>
                <a:lnTo>
                  <a:pt x="8285160" y="560388"/>
                </a:lnTo>
                <a:lnTo>
                  <a:pt x="8285160" y="125413"/>
                </a:lnTo>
                <a:lnTo>
                  <a:pt x="8126410" y="125413"/>
                </a:lnTo>
                <a:close/>
                <a:moveTo>
                  <a:pt x="6592885" y="49213"/>
                </a:moveTo>
                <a:cubicBezTo>
                  <a:pt x="6795851" y="49213"/>
                  <a:pt x="6795851" y="49213"/>
                  <a:pt x="6795851" y="49213"/>
                </a:cubicBezTo>
                <a:cubicBezTo>
                  <a:pt x="6840537" y="49213"/>
                  <a:pt x="6879794" y="63633"/>
                  <a:pt x="6907775" y="87875"/>
                </a:cubicBezTo>
                <a:cubicBezTo>
                  <a:pt x="6935756" y="112117"/>
                  <a:pt x="6952670" y="146182"/>
                  <a:pt x="6952670" y="185680"/>
                </a:cubicBezTo>
                <a:cubicBezTo>
                  <a:pt x="6952670" y="208041"/>
                  <a:pt x="6946823" y="228103"/>
                  <a:pt x="6936382" y="245658"/>
                </a:cubicBezTo>
                <a:cubicBezTo>
                  <a:pt x="6925733" y="263004"/>
                  <a:pt x="6910698" y="277633"/>
                  <a:pt x="6892114" y="288709"/>
                </a:cubicBezTo>
                <a:cubicBezTo>
                  <a:pt x="6916963" y="300621"/>
                  <a:pt x="6937009" y="318176"/>
                  <a:pt x="6950791" y="339492"/>
                </a:cubicBezTo>
                <a:cubicBezTo>
                  <a:pt x="6964572" y="360808"/>
                  <a:pt x="6972298" y="385677"/>
                  <a:pt x="6972298" y="412845"/>
                </a:cubicBezTo>
                <a:cubicBezTo>
                  <a:pt x="6972298" y="454015"/>
                  <a:pt x="6955384" y="491005"/>
                  <a:pt x="6926359" y="517546"/>
                </a:cubicBezTo>
                <a:cubicBezTo>
                  <a:pt x="6897543" y="544087"/>
                  <a:pt x="6856616" y="560388"/>
                  <a:pt x="6808798" y="560388"/>
                </a:cubicBezTo>
                <a:cubicBezTo>
                  <a:pt x="6592885" y="560388"/>
                  <a:pt x="6592885" y="560388"/>
                  <a:pt x="6592885" y="560388"/>
                </a:cubicBezTo>
                <a:cubicBezTo>
                  <a:pt x="6592885" y="49213"/>
                  <a:pt x="6592885" y="49213"/>
                  <a:pt x="6592885" y="49213"/>
                </a:cubicBezTo>
                <a:close/>
                <a:moveTo>
                  <a:pt x="8850790" y="38100"/>
                </a:moveTo>
                <a:cubicBezTo>
                  <a:pt x="8925610" y="38100"/>
                  <a:pt x="8992907" y="68001"/>
                  <a:pt x="9041603" y="116301"/>
                </a:cubicBezTo>
                <a:cubicBezTo>
                  <a:pt x="9090299" y="164602"/>
                  <a:pt x="9120185" y="231303"/>
                  <a:pt x="9120185" y="304905"/>
                </a:cubicBezTo>
                <a:cubicBezTo>
                  <a:pt x="9120185" y="378297"/>
                  <a:pt x="9090299" y="444998"/>
                  <a:pt x="9041603" y="493090"/>
                </a:cubicBezTo>
                <a:cubicBezTo>
                  <a:pt x="8992907" y="541600"/>
                  <a:pt x="8925610" y="571500"/>
                  <a:pt x="8850790" y="571500"/>
                </a:cubicBezTo>
                <a:cubicBezTo>
                  <a:pt x="8775761" y="571500"/>
                  <a:pt x="8708673" y="541600"/>
                  <a:pt x="8660186" y="493090"/>
                </a:cubicBezTo>
                <a:cubicBezTo>
                  <a:pt x="8611699" y="444998"/>
                  <a:pt x="8582022" y="378297"/>
                  <a:pt x="8582022" y="304905"/>
                </a:cubicBezTo>
                <a:cubicBezTo>
                  <a:pt x="8582022" y="231303"/>
                  <a:pt x="8611699" y="164602"/>
                  <a:pt x="8660186" y="116301"/>
                </a:cubicBezTo>
                <a:cubicBezTo>
                  <a:pt x="8708673" y="68001"/>
                  <a:pt x="8775761" y="38100"/>
                  <a:pt x="8850790" y="38100"/>
                </a:cubicBezTo>
                <a:close/>
                <a:moveTo>
                  <a:pt x="7870035" y="38100"/>
                </a:moveTo>
                <a:cubicBezTo>
                  <a:pt x="7871499" y="38100"/>
                  <a:pt x="7871499" y="38100"/>
                  <a:pt x="7871499" y="38100"/>
                </a:cubicBezTo>
                <a:cubicBezTo>
                  <a:pt x="7901627" y="38309"/>
                  <a:pt x="7929663" y="42909"/>
                  <a:pt x="7955187" y="51273"/>
                </a:cubicBezTo>
                <a:cubicBezTo>
                  <a:pt x="7981131" y="59637"/>
                  <a:pt x="8004563" y="71764"/>
                  <a:pt x="8025067" y="86401"/>
                </a:cubicBezTo>
                <a:cubicBezTo>
                  <a:pt x="8004563" y="118811"/>
                  <a:pt x="8004563" y="118811"/>
                  <a:pt x="8004563" y="118811"/>
                </a:cubicBezTo>
                <a:cubicBezTo>
                  <a:pt x="7984060" y="151429"/>
                  <a:pt x="7984060" y="151429"/>
                  <a:pt x="7984060" y="151429"/>
                </a:cubicBezTo>
                <a:cubicBezTo>
                  <a:pt x="7964811" y="138884"/>
                  <a:pt x="7945982" y="129265"/>
                  <a:pt x="7926943" y="122574"/>
                </a:cubicBezTo>
                <a:cubicBezTo>
                  <a:pt x="7908113" y="116092"/>
                  <a:pt x="7889074" y="112538"/>
                  <a:pt x="7869198" y="112538"/>
                </a:cubicBezTo>
                <a:cubicBezTo>
                  <a:pt x="7839280" y="112538"/>
                  <a:pt x="7817312" y="120692"/>
                  <a:pt x="7802666" y="133865"/>
                </a:cubicBezTo>
                <a:cubicBezTo>
                  <a:pt x="7788021" y="147038"/>
                  <a:pt x="7780907" y="165230"/>
                  <a:pt x="7780907" y="185721"/>
                </a:cubicBezTo>
                <a:cubicBezTo>
                  <a:pt x="7780907" y="209767"/>
                  <a:pt x="7791787" y="225031"/>
                  <a:pt x="7811035" y="236949"/>
                </a:cubicBezTo>
                <a:cubicBezTo>
                  <a:pt x="7830283" y="248658"/>
                  <a:pt x="7857900" y="257022"/>
                  <a:pt x="7891166" y="266849"/>
                </a:cubicBezTo>
                <a:cubicBezTo>
                  <a:pt x="7931127" y="278977"/>
                  <a:pt x="7970042" y="291941"/>
                  <a:pt x="7998914" y="313896"/>
                </a:cubicBezTo>
                <a:cubicBezTo>
                  <a:pt x="8027996" y="336060"/>
                  <a:pt x="8047035" y="367424"/>
                  <a:pt x="8047035" y="415934"/>
                </a:cubicBezTo>
                <a:cubicBezTo>
                  <a:pt x="8047035" y="460889"/>
                  <a:pt x="8030506" y="499781"/>
                  <a:pt x="7999751" y="527381"/>
                </a:cubicBezTo>
                <a:cubicBezTo>
                  <a:pt x="7968787" y="554982"/>
                  <a:pt x="7923804" y="571500"/>
                  <a:pt x="7866478" y="571500"/>
                </a:cubicBezTo>
                <a:cubicBezTo>
                  <a:pt x="7825890" y="571500"/>
                  <a:pt x="7791368" y="564809"/>
                  <a:pt x="7761659" y="554145"/>
                </a:cubicBezTo>
                <a:cubicBezTo>
                  <a:pt x="7731950" y="543272"/>
                  <a:pt x="7707053" y="528845"/>
                  <a:pt x="7685085" y="512954"/>
                </a:cubicBezTo>
                <a:cubicBezTo>
                  <a:pt x="7725883" y="447925"/>
                  <a:pt x="7725883" y="447925"/>
                  <a:pt x="7725883" y="447925"/>
                </a:cubicBezTo>
                <a:cubicBezTo>
                  <a:pt x="7748269" y="462353"/>
                  <a:pt x="7770656" y="474480"/>
                  <a:pt x="7793879" y="483053"/>
                </a:cubicBezTo>
                <a:cubicBezTo>
                  <a:pt x="7816893" y="491835"/>
                  <a:pt x="7841163" y="497063"/>
                  <a:pt x="7867106" y="497063"/>
                </a:cubicBezTo>
                <a:cubicBezTo>
                  <a:pt x="7898907" y="497063"/>
                  <a:pt x="7923177" y="488699"/>
                  <a:pt x="7939496" y="475108"/>
                </a:cubicBezTo>
                <a:cubicBezTo>
                  <a:pt x="7956024" y="461516"/>
                  <a:pt x="7964393" y="442489"/>
                  <a:pt x="7964393" y="420952"/>
                </a:cubicBezTo>
                <a:cubicBezTo>
                  <a:pt x="7964393" y="397324"/>
                  <a:pt x="7953095" y="381851"/>
                  <a:pt x="7933847" y="369933"/>
                </a:cubicBezTo>
                <a:cubicBezTo>
                  <a:pt x="7914389" y="358224"/>
                  <a:pt x="7886982" y="349860"/>
                  <a:pt x="7853925" y="339823"/>
                </a:cubicBezTo>
                <a:cubicBezTo>
                  <a:pt x="7813755" y="327696"/>
                  <a:pt x="7774840" y="314941"/>
                  <a:pt x="7745968" y="292986"/>
                </a:cubicBezTo>
                <a:cubicBezTo>
                  <a:pt x="7717095" y="271031"/>
                  <a:pt x="7698266" y="239667"/>
                  <a:pt x="7698266" y="190739"/>
                </a:cubicBezTo>
                <a:cubicBezTo>
                  <a:pt x="7698266" y="146202"/>
                  <a:pt x="7714166" y="107938"/>
                  <a:pt x="7743666" y="80964"/>
                </a:cubicBezTo>
                <a:cubicBezTo>
                  <a:pt x="7772957" y="53991"/>
                  <a:pt x="7815847" y="38100"/>
                  <a:pt x="7870035" y="38100"/>
                </a:cubicBezTo>
                <a:close/>
                <a:moveTo>
                  <a:pt x="7334624" y="38100"/>
                </a:moveTo>
                <a:cubicBezTo>
                  <a:pt x="7409415" y="38100"/>
                  <a:pt x="7476894" y="68001"/>
                  <a:pt x="7525363" y="116301"/>
                </a:cubicBezTo>
                <a:cubicBezTo>
                  <a:pt x="7574040" y="164602"/>
                  <a:pt x="7604123" y="231303"/>
                  <a:pt x="7604123" y="304905"/>
                </a:cubicBezTo>
                <a:cubicBezTo>
                  <a:pt x="7604123" y="378297"/>
                  <a:pt x="7574040" y="444998"/>
                  <a:pt x="7525363" y="493090"/>
                </a:cubicBezTo>
                <a:cubicBezTo>
                  <a:pt x="7476894" y="541600"/>
                  <a:pt x="7409415" y="571500"/>
                  <a:pt x="7334624" y="571500"/>
                </a:cubicBezTo>
                <a:cubicBezTo>
                  <a:pt x="7259833" y="571500"/>
                  <a:pt x="7192562" y="541600"/>
                  <a:pt x="7144094" y="493090"/>
                </a:cubicBezTo>
                <a:cubicBezTo>
                  <a:pt x="7095626" y="444998"/>
                  <a:pt x="7065960" y="378297"/>
                  <a:pt x="7065960" y="304905"/>
                </a:cubicBezTo>
                <a:cubicBezTo>
                  <a:pt x="7065960" y="231303"/>
                  <a:pt x="7095626" y="164602"/>
                  <a:pt x="7144094" y="116301"/>
                </a:cubicBezTo>
                <a:cubicBezTo>
                  <a:pt x="7192562" y="68001"/>
                  <a:pt x="7259833" y="38100"/>
                  <a:pt x="7334624" y="38100"/>
                </a:cubicBezTo>
                <a:close/>
                <a:moveTo>
                  <a:pt x="2766077" y="0"/>
                </a:moveTo>
                <a:cubicBezTo>
                  <a:pt x="2901191" y="0"/>
                  <a:pt x="3028777" y="17359"/>
                  <a:pt x="3146531" y="51449"/>
                </a:cubicBezTo>
                <a:cubicBezTo>
                  <a:pt x="3264077" y="85540"/>
                  <a:pt x="3372000" y="136571"/>
                  <a:pt x="3467375" y="204124"/>
                </a:cubicBezTo>
                <a:cubicBezTo>
                  <a:pt x="3467375" y="204124"/>
                  <a:pt x="3467375" y="204124"/>
                  <a:pt x="3340627" y="403228"/>
                </a:cubicBezTo>
                <a:cubicBezTo>
                  <a:pt x="3340627" y="403228"/>
                  <a:pt x="3340627" y="403228"/>
                  <a:pt x="3213880" y="602542"/>
                </a:cubicBezTo>
                <a:cubicBezTo>
                  <a:pt x="3153015" y="556321"/>
                  <a:pt x="3084622" y="520976"/>
                  <a:pt x="3009743" y="496716"/>
                </a:cubicBezTo>
                <a:cubicBezTo>
                  <a:pt x="2934865" y="472455"/>
                  <a:pt x="2853295" y="459279"/>
                  <a:pt x="2766077" y="457606"/>
                </a:cubicBezTo>
                <a:cubicBezTo>
                  <a:pt x="2556923" y="459279"/>
                  <a:pt x="2368473" y="545655"/>
                  <a:pt x="2232314" y="681180"/>
                </a:cubicBezTo>
                <a:cubicBezTo>
                  <a:pt x="2095946" y="816496"/>
                  <a:pt x="2012073" y="1000960"/>
                  <a:pt x="2012073" y="1198391"/>
                </a:cubicBezTo>
                <a:cubicBezTo>
                  <a:pt x="2012073" y="1399378"/>
                  <a:pt x="2095946" y="1585307"/>
                  <a:pt x="2232314" y="1721250"/>
                </a:cubicBezTo>
                <a:cubicBezTo>
                  <a:pt x="2368473" y="1856984"/>
                  <a:pt x="2556923" y="1942732"/>
                  <a:pt x="2766077" y="1942732"/>
                </a:cubicBezTo>
                <a:cubicBezTo>
                  <a:pt x="2868145" y="1942732"/>
                  <a:pt x="2962893" y="1923700"/>
                  <a:pt x="3050111" y="1886682"/>
                </a:cubicBezTo>
                <a:cubicBezTo>
                  <a:pt x="3137328" y="1849664"/>
                  <a:pt x="3217225" y="1794450"/>
                  <a:pt x="3289594" y="1722086"/>
                </a:cubicBezTo>
                <a:cubicBezTo>
                  <a:pt x="3462565" y="1549125"/>
                  <a:pt x="3493101" y="1332661"/>
                  <a:pt x="3543925" y="1095493"/>
                </a:cubicBezTo>
                <a:cubicBezTo>
                  <a:pt x="3595168" y="858533"/>
                  <a:pt x="3666699" y="600869"/>
                  <a:pt x="3921866" y="345714"/>
                </a:cubicBezTo>
                <a:cubicBezTo>
                  <a:pt x="4028953" y="238633"/>
                  <a:pt x="4155701" y="152256"/>
                  <a:pt x="4300646" y="92441"/>
                </a:cubicBezTo>
                <a:cubicBezTo>
                  <a:pt x="4445590" y="32836"/>
                  <a:pt x="4608522" y="0"/>
                  <a:pt x="4787977" y="0"/>
                </a:cubicBezTo>
                <a:cubicBezTo>
                  <a:pt x="4922882" y="0"/>
                  <a:pt x="5050676" y="18823"/>
                  <a:pt x="5168221" y="54796"/>
                </a:cubicBezTo>
                <a:cubicBezTo>
                  <a:pt x="5285976" y="90559"/>
                  <a:pt x="5393900" y="143054"/>
                  <a:pt x="5489275" y="210607"/>
                </a:cubicBezTo>
                <a:cubicBezTo>
                  <a:pt x="5489275" y="210607"/>
                  <a:pt x="5489275" y="210607"/>
                  <a:pt x="5364200" y="409921"/>
                </a:cubicBezTo>
                <a:cubicBezTo>
                  <a:pt x="5364200" y="409921"/>
                  <a:pt x="5364200" y="409921"/>
                  <a:pt x="5239125" y="609025"/>
                </a:cubicBezTo>
                <a:cubicBezTo>
                  <a:pt x="5176588" y="563014"/>
                  <a:pt x="5107357" y="525996"/>
                  <a:pt x="5031643" y="500480"/>
                </a:cubicBezTo>
                <a:cubicBezTo>
                  <a:pt x="4955929" y="474965"/>
                  <a:pt x="4873522" y="460952"/>
                  <a:pt x="4784631" y="460952"/>
                </a:cubicBezTo>
                <a:cubicBezTo>
                  <a:pt x="4580495" y="460952"/>
                  <a:pt x="4396857" y="544818"/>
                  <a:pt x="4264462" y="679089"/>
                </a:cubicBezTo>
                <a:cubicBezTo>
                  <a:pt x="4131857" y="813149"/>
                  <a:pt x="4050287" y="997614"/>
                  <a:pt x="4050287" y="1198391"/>
                </a:cubicBezTo>
                <a:cubicBezTo>
                  <a:pt x="4050287" y="1402724"/>
                  <a:pt x="4131021" y="1589489"/>
                  <a:pt x="4262370" y="1725223"/>
                </a:cubicBezTo>
                <a:cubicBezTo>
                  <a:pt x="4393720" y="1861167"/>
                  <a:pt x="4575477" y="1945870"/>
                  <a:pt x="4778147" y="1945870"/>
                </a:cubicBezTo>
                <a:cubicBezTo>
                  <a:pt x="4939406" y="1945870"/>
                  <a:pt x="5080167" y="1893165"/>
                  <a:pt x="5191438" y="1804280"/>
                </a:cubicBezTo>
                <a:cubicBezTo>
                  <a:pt x="5302499" y="1715394"/>
                  <a:pt x="5384070" y="1590326"/>
                  <a:pt x="5426737" y="1445390"/>
                </a:cubicBezTo>
                <a:cubicBezTo>
                  <a:pt x="5426737" y="1445390"/>
                  <a:pt x="5426737" y="1445390"/>
                  <a:pt x="4708917" y="1445390"/>
                </a:cubicBezTo>
                <a:cubicBezTo>
                  <a:pt x="4708917" y="1445390"/>
                  <a:pt x="4708917" y="1445390"/>
                  <a:pt x="4850515" y="1223279"/>
                </a:cubicBezTo>
                <a:cubicBezTo>
                  <a:pt x="4850515" y="1223279"/>
                  <a:pt x="4850515" y="1223279"/>
                  <a:pt x="4992113" y="1000960"/>
                </a:cubicBezTo>
                <a:cubicBezTo>
                  <a:pt x="4992113" y="1000960"/>
                  <a:pt x="4992113" y="1000960"/>
                  <a:pt x="5457901" y="1000960"/>
                </a:cubicBezTo>
                <a:cubicBezTo>
                  <a:pt x="5457901" y="1000960"/>
                  <a:pt x="5457901" y="1000960"/>
                  <a:pt x="5924108" y="1000960"/>
                </a:cubicBezTo>
                <a:cubicBezTo>
                  <a:pt x="5928919" y="1033796"/>
                  <a:pt x="5933102" y="1066840"/>
                  <a:pt x="5936030" y="1100094"/>
                </a:cubicBezTo>
                <a:cubicBezTo>
                  <a:pt x="5938749" y="1133557"/>
                  <a:pt x="5940422" y="1167229"/>
                  <a:pt x="5940422" y="1201738"/>
                </a:cubicBezTo>
                <a:cubicBezTo>
                  <a:pt x="5940422" y="1532602"/>
                  <a:pt x="5812001" y="1833141"/>
                  <a:pt x="5600963" y="2050860"/>
                </a:cubicBezTo>
                <a:cubicBezTo>
                  <a:pt x="5389717" y="2268578"/>
                  <a:pt x="5095854" y="2403475"/>
                  <a:pt x="4764970" y="2403475"/>
                </a:cubicBezTo>
                <a:cubicBezTo>
                  <a:pt x="4549331" y="2403475"/>
                  <a:pt x="4350006" y="2352653"/>
                  <a:pt x="4178290" y="2262513"/>
                </a:cubicBezTo>
                <a:cubicBezTo>
                  <a:pt x="4006784" y="2172372"/>
                  <a:pt x="3862676" y="2043121"/>
                  <a:pt x="3757265" y="1886682"/>
                </a:cubicBezTo>
                <a:cubicBezTo>
                  <a:pt x="3647040" y="2044794"/>
                  <a:pt x="3502931" y="2173836"/>
                  <a:pt x="3332469" y="2263558"/>
                </a:cubicBezTo>
                <a:cubicBezTo>
                  <a:pt x="3162009" y="2353490"/>
                  <a:pt x="2965403" y="2403475"/>
                  <a:pt x="2749555" y="2403475"/>
                </a:cubicBezTo>
                <a:cubicBezTo>
                  <a:pt x="2566961" y="2403475"/>
                  <a:pt x="2395664" y="2364993"/>
                  <a:pt x="2242563" y="2295766"/>
                </a:cubicBezTo>
                <a:cubicBezTo>
                  <a:pt x="2089461" y="2226540"/>
                  <a:pt x="1954347" y="2126988"/>
                  <a:pt x="1844121" y="2005266"/>
                </a:cubicBezTo>
                <a:cubicBezTo>
                  <a:pt x="1783258" y="2108792"/>
                  <a:pt x="1694366" y="2196214"/>
                  <a:pt x="1583096" y="2257493"/>
                </a:cubicBezTo>
                <a:cubicBezTo>
                  <a:pt x="1472034" y="2318772"/>
                  <a:pt x="1338593" y="2354117"/>
                  <a:pt x="1188838" y="2354117"/>
                </a:cubicBezTo>
                <a:cubicBezTo>
                  <a:pt x="1188838" y="2354117"/>
                  <a:pt x="1188838" y="2354117"/>
                  <a:pt x="0" y="2354117"/>
                </a:cubicBezTo>
                <a:cubicBezTo>
                  <a:pt x="0" y="2354117"/>
                  <a:pt x="0" y="2354117"/>
                  <a:pt x="0" y="1201738"/>
                </a:cubicBezTo>
                <a:cubicBezTo>
                  <a:pt x="0" y="1201738"/>
                  <a:pt x="0" y="1201738"/>
                  <a:pt x="0" y="49358"/>
                </a:cubicBezTo>
                <a:cubicBezTo>
                  <a:pt x="0" y="49358"/>
                  <a:pt x="0" y="49358"/>
                  <a:pt x="538575" y="49358"/>
                </a:cubicBezTo>
                <a:cubicBezTo>
                  <a:pt x="538575" y="49358"/>
                  <a:pt x="538575" y="49358"/>
                  <a:pt x="1076940" y="49358"/>
                </a:cubicBezTo>
                <a:cubicBezTo>
                  <a:pt x="1249702" y="49358"/>
                  <a:pt x="1402804" y="96206"/>
                  <a:pt x="1523487" y="176099"/>
                </a:cubicBezTo>
                <a:cubicBezTo>
                  <a:pt x="1643960" y="255992"/>
                  <a:pt x="1732223" y="368720"/>
                  <a:pt x="1774892" y="500480"/>
                </a:cubicBezTo>
                <a:cubicBezTo>
                  <a:pt x="1883653" y="350524"/>
                  <a:pt x="2027552" y="225457"/>
                  <a:pt x="2196549" y="137826"/>
                </a:cubicBezTo>
                <a:cubicBezTo>
                  <a:pt x="2365129" y="50195"/>
                  <a:pt x="2558596" y="0"/>
                  <a:pt x="276607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E4FFF-81B3-4CDA-B0A1-3363FFB22A6A}"/>
              </a:ext>
            </a:extLst>
          </p:cNvPr>
          <p:cNvSpPr>
            <a:spLocks noGrp="1"/>
          </p:cNvSpPr>
          <p:nvPr>
            <p:ph type="title" hasCustomPrompt="1"/>
          </p:nvPr>
        </p:nvSpPr>
        <p:spPr>
          <a:xfrm>
            <a:off x="630000" y="622800"/>
            <a:ext cx="10933350" cy="470898"/>
          </a:xfrm>
        </p:spPr>
        <p:txBody>
          <a:bodyPr/>
          <a:lstStyle>
            <a:lvl1pPr>
              <a:defRPr sz="3400"/>
            </a:lvl1pPr>
          </a:lstStyle>
          <a:p>
            <a:r>
              <a:rPr lang="en-US" dirty="0"/>
              <a:t>Click to add title</a:t>
            </a:r>
          </a:p>
        </p:txBody>
      </p:sp>
      <p:sp>
        <p:nvSpPr>
          <p:cNvPr id="8" name="Text Placeholder 7">
            <a:extLst>
              <a:ext uri="{FF2B5EF4-FFF2-40B4-BE49-F238E27FC236}">
                <a16:creationId xmlns:a16="http://schemas.microsoft.com/office/drawing/2014/main" id="{1F54B2F8-C51F-4566-BAC0-8A0C8E575488}"/>
              </a:ext>
            </a:extLst>
          </p:cNvPr>
          <p:cNvSpPr>
            <a:spLocks noGrp="1"/>
          </p:cNvSpPr>
          <p:nvPr>
            <p:ph type="body" sz="quarter" idx="10"/>
          </p:nvPr>
        </p:nvSpPr>
        <p:spPr>
          <a:xfrm>
            <a:off x="629399" y="2085628"/>
            <a:ext cx="10933801" cy="4089131"/>
          </a:xfrm>
        </p:spPr>
        <p:txBody>
          <a:bodyPr/>
          <a:lstStyle>
            <a:lvl1pPr>
              <a:lnSpc>
                <a:spcPct val="100000"/>
              </a:lnSpc>
              <a:spcBef>
                <a:spcPts val="0"/>
              </a:spcBef>
              <a:spcAft>
                <a:spcPts val="0"/>
              </a:spcAft>
              <a:defRPr sz="2000"/>
            </a:lvl1pPr>
            <a:lvl2pPr>
              <a:lnSpc>
                <a:spcPct val="100000"/>
              </a:lnSpc>
              <a:spcBef>
                <a:spcPts val="0"/>
              </a:spcBef>
              <a:spcAft>
                <a:spcPts val="0"/>
              </a:spcAft>
              <a:defRPr sz="2000"/>
            </a:lvl2pPr>
            <a:lvl3pPr>
              <a:lnSpc>
                <a:spcPct val="100000"/>
              </a:lnSpc>
              <a:spcBef>
                <a:spcPts val="0"/>
              </a:spcBef>
              <a:spcAft>
                <a:spcPts val="0"/>
              </a:spcAft>
              <a:defRPr sz="2000"/>
            </a:lvl3pPr>
            <a:lvl4pPr>
              <a:lnSpc>
                <a:spcPct val="100000"/>
              </a:lnSpc>
              <a:spcBef>
                <a:spcPts val="0"/>
              </a:spcBef>
              <a:spcAft>
                <a:spcPts val="0"/>
              </a:spcAft>
              <a:defRPr sz="2800"/>
            </a:lvl4pPr>
            <a:lvl5pPr>
              <a:lnSpc>
                <a:spcPct val="100000"/>
              </a:lnSpc>
              <a:spcBef>
                <a:spcPts val="0"/>
              </a:spcBef>
              <a:spcAft>
                <a:spcPts val="0"/>
              </a:spcAft>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Tree>
    <p:extLst>
      <p:ext uri="{BB962C8B-B14F-4D97-AF65-F5344CB8AC3E}">
        <p14:creationId xmlns:p14="http://schemas.microsoft.com/office/powerpoint/2010/main" val="27300034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7"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
        <p:nvSpPr>
          <p:cNvPr id="8" name="Title 7"/>
          <p:cNvSpPr>
            <a:spLocks noGrp="1"/>
          </p:cNvSpPr>
          <p:nvPr>
            <p:ph type="title" hasCustomPrompt="1"/>
          </p:nvPr>
        </p:nvSpPr>
        <p:spPr>
          <a:xfrm>
            <a:off x="630000" y="622800"/>
            <a:ext cx="10933350" cy="332399"/>
          </a:xfrm>
        </p:spPr>
        <p:txBody>
          <a:bodyPr/>
          <a:lstStyle>
            <a:lvl1pPr>
              <a:defRPr>
                <a:latin typeface="+mj-lt"/>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22206985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 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83126-25E7-42D8-B799-608CFD4DF6C3}"/>
              </a:ext>
            </a:extLst>
          </p:cNvPr>
          <p:cNvSpPr>
            <a:spLocks noGrp="1"/>
          </p:cNvSpPr>
          <p:nvPr>
            <p:ph type="title" hasCustomPrompt="1"/>
          </p:nvPr>
        </p:nvSpPr>
        <p:spPr/>
        <p:txBody>
          <a:bodyPr/>
          <a:lstStyle/>
          <a:p>
            <a:r>
              <a:rPr lang="en-US" dirty="0"/>
              <a:t>Click to add title</a:t>
            </a:r>
          </a:p>
        </p:txBody>
      </p:sp>
      <p:sp>
        <p:nvSpPr>
          <p:cNvPr id="6" name="Text Placeholder 5">
            <a:extLst>
              <a:ext uri="{FF2B5EF4-FFF2-40B4-BE49-F238E27FC236}">
                <a16:creationId xmlns:a16="http://schemas.microsoft.com/office/drawing/2014/main" id="{FAD1DA01-0E73-44DE-A132-B4FF1E70A315}"/>
              </a:ext>
            </a:extLst>
          </p:cNvPr>
          <p:cNvSpPr>
            <a:spLocks noGrp="1"/>
          </p:cNvSpPr>
          <p:nvPr>
            <p:ph type="body" sz="quarter" idx="10"/>
          </p:nvPr>
        </p:nvSpPr>
        <p:spPr>
          <a:xfrm>
            <a:off x="629400" y="2085628"/>
            <a:ext cx="10933950" cy="4072976"/>
          </a:xfrm>
        </p:spPr>
        <p:txBody>
          <a:bodyPr/>
          <a:lstStyle>
            <a:lvl1pPr>
              <a:lnSpc>
                <a:spcPct val="100000"/>
              </a:lnSpc>
              <a:spcBef>
                <a:spcPts val="0"/>
              </a:spcBef>
              <a:spcAft>
                <a:spcPts val="0"/>
              </a:spcAft>
              <a:defRPr/>
            </a:lvl1pPr>
            <a:lvl2pPr>
              <a:lnSpc>
                <a:spcPct val="100000"/>
              </a:lnSpc>
              <a:spcBef>
                <a:spcPts val="0"/>
              </a:spcBef>
              <a:spcAft>
                <a:spcPts val="0"/>
              </a:spcAft>
              <a:defRPr/>
            </a:lvl2pPr>
            <a:lvl3pPr>
              <a:lnSpc>
                <a:spcPct val="100000"/>
              </a:lnSpc>
              <a:spcBef>
                <a:spcPts val="0"/>
              </a:spcBef>
              <a:spcAft>
                <a:spcPts val="0"/>
              </a:spcAft>
              <a:defRPr/>
            </a:lvl3pPr>
            <a:lvl4pPr>
              <a:lnSpc>
                <a:spcPct val="100000"/>
              </a:lnSpc>
              <a:spcBef>
                <a:spcPts val="0"/>
              </a:spcBef>
              <a:spcAft>
                <a:spcPts val="0"/>
              </a:spcAft>
              <a:defRPr/>
            </a:lvl4pPr>
            <a:lvl5pPr>
              <a:lnSpc>
                <a:spcPct val="100000"/>
              </a:lnSpc>
              <a:spcBef>
                <a:spcPts val="0"/>
              </a:spcBef>
              <a:spcAft>
                <a:spcPts val="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Tree>
    <p:extLst>
      <p:ext uri="{BB962C8B-B14F-4D97-AF65-F5344CB8AC3E}">
        <p14:creationId xmlns:p14="http://schemas.microsoft.com/office/powerpoint/2010/main" val="4043400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 Gray slice heading">
    <p:spTree>
      <p:nvGrpSpPr>
        <p:cNvPr id="1" name=""/>
        <p:cNvGrpSpPr/>
        <p:nvPr/>
      </p:nvGrpSpPr>
      <p:grpSpPr>
        <a:xfrm>
          <a:off x="0" y="0"/>
          <a:ext cx="0" cy="0"/>
          <a:chOff x="0" y="0"/>
          <a:chExt cx="0" cy="0"/>
        </a:xfrm>
      </p:grpSpPr>
      <p:sp>
        <p:nvSpPr>
          <p:cNvPr id="4" name="Date Placeholder 3"/>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11"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
        <p:nvSpPr>
          <p:cNvPr id="7" name="Rectangle 6"/>
          <p:cNvSpPr/>
          <p:nvPr userDrawn="1"/>
        </p:nvSpPr>
        <p:spPr bwMode="white">
          <a:xfrm>
            <a:off x="1" y="-1309"/>
            <a:ext cx="4694400" cy="6859309"/>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lnSpc>
                <a:spcPct val="90000"/>
              </a:lnSpc>
              <a:spcAft>
                <a:spcPts val="1000"/>
              </a:spcAft>
            </a:pPr>
            <a:endParaRPr lang="en-US" sz="1200" dirty="0">
              <a:solidFill>
                <a:schemeClr val="bg1"/>
              </a:solidFill>
              <a:latin typeface="+mn-lt"/>
              <a:sym typeface="Trebuchet MS" panose="020B0603020202020204" pitchFamily="34" charset="0"/>
            </a:endParaRPr>
          </a:p>
        </p:txBody>
      </p:sp>
      <p:sp>
        <p:nvSpPr>
          <p:cNvPr id="8" name="Subtitle 2"/>
          <p:cNvSpPr>
            <a:spLocks noGrp="1"/>
          </p:cNvSpPr>
          <p:nvPr>
            <p:ph type="subTitle" idx="13" hasCustomPrompt="1"/>
          </p:nvPr>
        </p:nvSpPr>
        <p:spPr>
          <a:xfrm>
            <a:off x="630000" y="2158987"/>
            <a:ext cx="3744000" cy="541687"/>
          </a:xfrm>
          <a:prstGeom prst="rect">
            <a:avLst/>
          </a:prstGeom>
        </p:spPr>
        <p:txBody>
          <a:bodyPr>
            <a:noAutofit/>
          </a:bodyPr>
          <a:lstStyle>
            <a:lvl1pPr marL="0" indent="0" algn="l">
              <a:buNone/>
              <a:defRPr sz="1600">
                <a:solidFill>
                  <a:schemeClr val="tx2"/>
                </a:solidFill>
                <a:latin typeface="+mn-lt"/>
                <a:sym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9" name="Title 4"/>
          <p:cNvSpPr>
            <a:spLocks noGrp="1"/>
          </p:cNvSpPr>
          <p:nvPr>
            <p:ph type="title" hasCustomPrompt="1"/>
          </p:nvPr>
        </p:nvSpPr>
        <p:spPr>
          <a:xfrm>
            <a:off x="630000" y="1227048"/>
            <a:ext cx="3744000" cy="664797"/>
          </a:xfrm>
        </p:spPr>
        <p:txBody>
          <a:bodyPr anchor="t">
            <a:noAutofit/>
          </a:bodyPr>
          <a:lstStyle>
            <a:lvl1pPr>
              <a:defRPr sz="2400">
                <a:solidFill>
                  <a:schemeClr val="tx2"/>
                </a:solidFill>
                <a:latin typeface="+mj-lt"/>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39007530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 Section header box">
    <p:spTree>
      <p:nvGrpSpPr>
        <p:cNvPr id="1" name=""/>
        <p:cNvGrpSpPr/>
        <p:nvPr/>
      </p:nvGrpSpPr>
      <p:grpSpPr>
        <a:xfrm>
          <a:off x="0" y="0"/>
          <a:ext cx="0" cy="0"/>
          <a:chOff x="0" y="0"/>
          <a:chExt cx="0" cy="0"/>
        </a:xfrm>
      </p:grpSpPr>
      <p:sp>
        <p:nvSpPr>
          <p:cNvPr id="9" name="Date Placeholder 8"/>
          <p:cNvSpPr>
            <a:spLocks noGrp="1"/>
          </p:cNvSpPr>
          <p:nvPr>
            <p:ph type="dt" sz="half" idx="10"/>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12"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
        <p:nvSpPr>
          <p:cNvPr id="8" name="Title 1"/>
          <p:cNvSpPr>
            <a:spLocks noGrp="1"/>
          </p:cNvSpPr>
          <p:nvPr>
            <p:ph type="title" hasCustomPrompt="1"/>
          </p:nvPr>
        </p:nvSpPr>
        <p:spPr bwMode="blackWhite">
          <a:xfrm>
            <a:off x="1284742" y="2668041"/>
            <a:ext cx="9620491" cy="3201026"/>
          </a:xfrm>
          <a:prstGeom prst="rect">
            <a:avLst/>
          </a:prstGeom>
          <a:ln w="9525">
            <a:noFill/>
          </a:ln>
          <a:extLst>
            <a:ext uri="{91240B29-F687-4F45-9708-019B960494DF}">
              <a14:hiddenLine xmlns:a14="http://schemas.microsoft.com/office/drawing/2010/main" w="9525">
                <a:solidFill>
                  <a:schemeClr val="bg1"/>
                </a:solidFill>
              </a14:hiddenLine>
            </a:ext>
          </a:extLst>
        </p:spPr>
        <p:txBody>
          <a:bodyPr lIns="274320" tIns="274320" rIns="274320" bIns="137160" anchor="b">
            <a:noAutofit/>
          </a:bodyPr>
          <a:lstStyle>
            <a:lvl1pPr marL="0" algn="l" defTabSz="914400" rtl="0" eaLnBrk="1" fontAlgn="auto" latinLnBrk="0" hangingPunct="1">
              <a:lnSpc>
                <a:spcPts val="6000"/>
              </a:lnSpc>
              <a:spcBef>
                <a:spcPts val="0"/>
              </a:spcBef>
              <a:spcAft>
                <a:spcPts val="0"/>
              </a:spcAft>
              <a:defRPr lang="en-US" sz="5400" kern="1200" baseline="0" dirty="0">
                <a:solidFill>
                  <a:schemeClr val="tx2"/>
                </a:solidFill>
                <a:latin typeface="+mj-lt"/>
                <a:ea typeface="+mn-ea"/>
                <a:cs typeface="Arial" panose="020B0604020202020204" pitchFamily="34" charset="0"/>
                <a:sym typeface="Trebuchet MS" panose="020B0603020202020204" pitchFamily="34" charset="0"/>
              </a:defRPr>
            </a:lvl1pPr>
          </a:lstStyle>
          <a:p>
            <a:r>
              <a:rPr lang="en-US" dirty="0"/>
              <a:t>Click to add section title</a:t>
            </a:r>
          </a:p>
        </p:txBody>
      </p:sp>
      <p:sp>
        <p:nvSpPr>
          <p:cNvPr id="11" name="Rectangle 10"/>
          <p:cNvSpPr/>
          <p:nvPr userDrawn="1"/>
        </p:nvSpPr>
        <p:spPr bwMode="white">
          <a:xfrm>
            <a:off x="1280693" y="1424081"/>
            <a:ext cx="951721" cy="951721"/>
          </a:xfrm>
          <a:prstGeom prst="rect">
            <a:avLst/>
          </a:prstGeom>
          <a:noFill/>
          <a:ln>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200" dirty="0">
              <a:solidFill>
                <a:schemeClr val="bg1"/>
              </a:solidFill>
              <a:latin typeface="+mn-lt"/>
              <a:sym typeface="Trebuchet MS" panose="020B0603020202020204" pitchFamily="34" charset="0"/>
            </a:endParaRPr>
          </a:p>
        </p:txBody>
      </p:sp>
    </p:spTree>
    <p:extLst>
      <p:ext uri="{BB962C8B-B14F-4D97-AF65-F5344CB8AC3E}">
        <p14:creationId xmlns:p14="http://schemas.microsoft.com/office/powerpoint/2010/main" val="28199047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 Section header line">
    <p:spTree>
      <p:nvGrpSpPr>
        <p:cNvPr id="1" name=""/>
        <p:cNvGrpSpPr/>
        <p:nvPr/>
      </p:nvGrpSpPr>
      <p:grpSpPr>
        <a:xfrm>
          <a:off x="0" y="0"/>
          <a:ext cx="0" cy="0"/>
          <a:chOff x="0" y="0"/>
          <a:chExt cx="0" cy="0"/>
        </a:xfrm>
      </p:grpSpPr>
      <p:sp>
        <p:nvSpPr>
          <p:cNvPr id="9" name="Date Placeholder 8"/>
          <p:cNvSpPr>
            <a:spLocks noGrp="1"/>
          </p:cNvSpPr>
          <p:nvPr>
            <p:ph type="dt" sz="half" idx="10"/>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7" name="Title 1"/>
          <p:cNvSpPr>
            <a:spLocks noGrp="1"/>
          </p:cNvSpPr>
          <p:nvPr>
            <p:ph type="title" hasCustomPrompt="1"/>
          </p:nvPr>
        </p:nvSpPr>
        <p:spPr bwMode="blackWhite">
          <a:xfrm>
            <a:off x="630000" y="3826800"/>
            <a:ext cx="10936800" cy="2041200"/>
          </a:xfrm>
        </p:spPr>
        <p:txBody>
          <a:bodyPr anchor="t">
            <a:noAutofit/>
          </a:bodyPr>
          <a:lstStyle>
            <a:lvl1pPr>
              <a:defRPr sz="5400">
                <a:solidFill>
                  <a:schemeClr val="tx2"/>
                </a:solidFill>
                <a:latin typeface="+mj-lt"/>
                <a:sym typeface="Trebuchet MS" panose="020B0603020202020204" pitchFamily="34" charset="0"/>
              </a:defRPr>
            </a:lvl1pPr>
          </a:lstStyle>
          <a:p>
            <a:r>
              <a:rPr lang="en-US" dirty="0"/>
              <a:t>Click to add section title</a:t>
            </a:r>
          </a:p>
        </p:txBody>
      </p:sp>
      <p:cxnSp>
        <p:nvCxnSpPr>
          <p:cNvPr id="10" name="Straight Connector 9"/>
          <p:cNvCxnSpPr/>
          <p:nvPr userDrawn="1"/>
        </p:nvCxnSpPr>
        <p:spPr bwMode="white">
          <a:xfrm>
            <a:off x="630000" y="3680016"/>
            <a:ext cx="11558587" cy="0"/>
          </a:xfrm>
          <a:prstGeom prst="line">
            <a:avLst/>
          </a:prstGeom>
          <a:ln w="19050" cmpd="sng">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05239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 White one third">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29398" t="8741" r="101" b="27"/>
          <a:stretch/>
        </p:blipFill>
        <p:spPr bwMode="ltGray">
          <a:xfrm flipV="1">
            <a:off x="4064994" y="0"/>
            <a:ext cx="416951" cy="6858000"/>
          </a:xfrm>
          <a:prstGeom prst="rect">
            <a:avLst/>
          </a:prstGeom>
        </p:spPr>
      </p:pic>
      <p:sp>
        <p:nvSpPr>
          <p:cNvPr id="18" name="Date Placeholder 1"/>
          <p:cNvSpPr>
            <a:spLocks noGrp="1"/>
          </p:cNvSpPr>
          <p:nvPr>
            <p:ph type="dt" sz="half" idx="31"/>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20" name="TextBox 19"/>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22"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24" name="Rectangle 23"/>
          <p:cNvSpPr/>
          <p:nvPr userDrawn="1"/>
        </p:nvSpPr>
        <p:spPr bwMode="white">
          <a:xfrm>
            <a:off x="0" y="0"/>
            <a:ext cx="407950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sym typeface="Trebuchet MS" panose="020B0603020202020204" pitchFamily="34" charset="0"/>
            </a:endParaRPr>
          </a:p>
        </p:txBody>
      </p:sp>
      <p:sp>
        <p:nvSpPr>
          <p:cNvPr id="25" name="Title 4"/>
          <p:cNvSpPr>
            <a:spLocks noGrp="1"/>
          </p:cNvSpPr>
          <p:nvPr>
            <p:ph type="title" hasCustomPrompt="1"/>
          </p:nvPr>
        </p:nvSpPr>
        <p:spPr>
          <a:xfrm>
            <a:off x="630000" y="2681103"/>
            <a:ext cx="3127881" cy="1495794"/>
          </a:xfrm>
          <a:prstGeom prst="rect">
            <a:avLst/>
          </a:prstGeom>
        </p:spPr>
        <p:txBody>
          <a:bodyPr anchor="ctr">
            <a:noAutofit/>
          </a:bodyPr>
          <a:lstStyle>
            <a:lvl1pPr>
              <a:defRPr sz="2400">
                <a:solidFill>
                  <a:schemeClr val="tx2"/>
                </a:solidFill>
                <a:latin typeface="+mj-lt"/>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25223664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 Green highlight">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29398" t="8741" r="101" b="27"/>
          <a:stretch/>
        </p:blipFill>
        <p:spPr bwMode="ltGray">
          <a:xfrm flipV="1">
            <a:off x="7165606" y="0"/>
            <a:ext cx="416951" cy="6858000"/>
          </a:xfrm>
          <a:prstGeom prst="rect">
            <a:avLst/>
          </a:prstGeom>
        </p:spPr>
      </p:pic>
      <p:sp>
        <p:nvSpPr>
          <p:cNvPr id="14" name="Rectangle 13"/>
          <p:cNvSpPr/>
          <p:nvPr userDrawn="1"/>
        </p:nvSpPr>
        <p:spPr bwMode="white">
          <a:xfrm>
            <a:off x="0" y="0"/>
            <a:ext cx="717195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sym typeface="Trebuchet MS" panose="020B0603020202020204" pitchFamily="34" charset="0"/>
            </a:endParaRPr>
          </a:p>
        </p:txBody>
      </p:sp>
      <p:sp>
        <p:nvSpPr>
          <p:cNvPr id="18" name="Date Placeholder 2"/>
          <p:cNvSpPr>
            <a:spLocks noGrp="1"/>
          </p:cNvSpPr>
          <p:nvPr>
            <p:ph type="dt" sz="half" idx="10"/>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19" name="TextBox 18"/>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21"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2" name="Title 1"/>
          <p:cNvSpPr>
            <a:spLocks noGrp="1"/>
          </p:cNvSpPr>
          <p:nvPr>
            <p:ph type="title" hasCustomPrompt="1"/>
          </p:nvPr>
        </p:nvSpPr>
        <p:spPr>
          <a:xfrm>
            <a:off x="630000" y="622800"/>
            <a:ext cx="6276529" cy="332399"/>
          </a:xfrm>
          <a:prstGeom prst="rect">
            <a:avLst/>
          </a:prstGeom>
        </p:spPr>
        <p:txBody>
          <a:bodyPr/>
          <a:lstStyle>
            <a:lvl1pPr>
              <a:defRPr>
                <a:latin typeface="+mj-lt"/>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34829456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 Four column green">
    <p:spTree>
      <p:nvGrpSpPr>
        <p:cNvPr id="1" name=""/>
        <p:cNvGrpSpPr/>
        <p:nvPr/>
      </p:nvGrpSpPr>
      <p:grpSpPr>
        <a:xfrm>
          <a:off x="0" y="0"/>
          <a:ext cx="0" cy="0"/>
          <a:chOff x="0" y="0"/>
          <a:chExt cx="0" cy="0"/>
        </a:xfrm>
      </p:grpSpPr>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l="29398" t="8741" r="101" b="27"/>
          <a:stretch/>
        </p:blipFill>
        <p:spPr bwMode="ltGray">
          <a:xfrm flipV="1">
            <a:off x="9029246" y="0"/>
            <a:ext cx="416951" cy="6858000"/>
          </a:xfrm>
          <a:prstGeom prst="rect">
            <a:avLst/>
          </a:prstGeom>
        </p:spPr>
      </p:pic>
      <p:sp>
        <p:nvSpPr>
          <p:cNvPr id="10" name="Rectangle 9"/>
          <p:cNvSpPr/>
          <p:nvPr userDrawn="1"/>
        </p:nvSpPr>
        <p:spPr bwMode="white">
          <a:xfrm>
            <a:off x="0" y="0"/>
            <a:ext cx="90342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sym typeface="Trebuchet MS" panose="020B0603020202020204" pitchFamily="34" charset="0"/>
            </a:endParaRPr>
          </a:p>
        </p:txBody>
      </p:sp>
      <p:sp>
        <p:nvSpPr>
          <p:cNvPr id="13" name="Date Placeholder 4"/>
          <p:cNvSpPr>
            <a:spLocks noGrp="1"/>
          </p:cNvSpPr>
          <p:nvPr>
            <p:ph type="dt" sz="half" idx="10"/>
          </p:nvPr>
        </p:nvSpPr>
        <p:spPr>
          <a:xfrm>
            <a:off x="9677400" y="6405036"/>
            <a:ext cx="1482051" cy="153888"/>
          </a:xfr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22"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15" name="TextBox 14"/>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2" name="Title 1"/>
          <p:cNvSpPr>
            <a:spLocks noGrp="1"/>
          </p:cNvSpPr>
          <p:nvPr>
            <p:ph type="title" hasCustomPrompt="1"/>
          </p:nvPr>
        </p:nvSpPr>
        <p:spPr>
          <a:xfrm>
            <a:off x="630000" y="622800"/>
            <a:ext cx="8101584" cy="332399"/>
          </a:xfrm>
          <a:prstGeom prst="rect">
            <a:avLst/>
          </a:prstGeom>
        </p:spPr>
        <p:txBody>
          <a:bodyPr/>
          <a:lstStyle>
            <a:lvl1pPr>
              <a:defRPr>
                <a:latin typeface="+mj-lt"/>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37939225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 Green one third">
    <p:spTree>
      <p:nvGrpSpPr>
        <p:cNvPr id="1" name=""/>
        <p:cNvGrpSpPr/>
        <p:nvPr/>
      </p:nvGrpSpPr>
      <p:grpSpPr>
        <a:xfrm>
          <a:off x="0" y="0"/>
          <a:ext cx="0" cy="0"/>
          <a:chOff x="0" y="0"/>
          <a:chExt cx="0" cy="0"/>
        </a:xfrm>
      </p:grpSpPr>
      <p:pic>
        <p:nvPicPr>
          <p:cNvPr id="23" name="Picture 22"/>
          <p:cNvPicPr>
            <a:picLocks noChangeAspect="1"/>
          </p:cNvPicPr>
          <p:nvPr userDrawn="1"/>
        </p:nvPicPr>
        <p:blipFill rotWithShape="1">
          <a:blip r:embed="rId2">
            <a:extLst>
              <a:ext uri="{28A0092B-C50C-407E-A947-70E740481C1C}">
                <a14:useLocalDpi xmlns:a14="http://schemas.microsoft.com/office/drawing/2010/main" val="0"/>
              </a:ext>
            </a:extLst>
          </a:blip>
          <a:srcRect l="29398" t="8741" r="101" b="27"/>
          <a:stretch/>
        </p:blipFill>
        <p:spPr bwMode="ltGray">
          <a:xfrm flipH="1">
            <a:off x="3671068" y="0"/>
            <a:ext cx="416951" cy="6858000"/>
          </a:xfrm>
          <a:prstGeom prst="rect">
            <a:avLst/>
          </a:prstGeom>
        </p:spPr>
      </p:pic>
      <p:sp>
        <p:nvSpPr>
          <p:cNvPr id="24" name="Title 4"/>
          <p:cNvSpPr>
            <a:spLocks noGrp="1"/>
          </p:cNvSpPr>
          <p:nvPr>
            <p:ph type="title" hasCustomPrompt="1"/>
          </p:nvPr>
        </p:nvSpPr>
        <p:spPr>
          <a:xfrm>
            <a:off x="630000" y="2681103"/>
            <a:ext cx="3127881" cy="1495794"/>
          </a:xfrm>
          <a:prstGeom prst="rect">
            <a:avLst/>
          </a:prstGeom>
        </p:spPr>
        <p:txBody>
          <a:bodyPr anchor="ctr">
            <a:noAutofit/>
          </a:bodyPr>
          <a:lstStyle>
            <a:lvl1pPr>
              <a:defRPr sz="2400">
                <a:solidFill>
                  <a:schemeClr val="bg1"/>
                </a:solidFill>
                <a:latin typeface="+mj-lt"/>
                <a:sym typeface="Trebuchet MS" panose="020B0603020202020204" pitchFamily="34" charset="0"/>
              </a:defRPr>
            </a:lvl1pPr>
          </a:lstStyle>
          <a:p>
            <a:r>
              <a:rPr lang="en-US" dirty="0"/>
              <a:t>Click to add title</a:t>
            </a:r>
          </a:p>
        </p:txBody>
      </p:sp>
      <p:sp>
        <p:nvSpPr>
          <p:cNvPr id="26" name="Rectangle 25"/>
          <p:cNvSpPr/>
          <p:nvPr userDrawn="1"/>
        </p:nvSpPr>
        <p:spPr bwMode="ltGray">
          <a:xfrm>
            <a:off x="4080763" y="-1309"/>
            <a:ext cx="8111237" cy="6859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sym typeface="Trebuchet MS" panose="020B0603020202020204" pitchFamily="34" charset="0"/>
            </a:endParaRPr>
          </a:p>
        </p:txBody>
      </p:sp>
      <p:sp>
        <p:nvSpPr>
          <p:cNvPr id="25" name="Date Placeholder 1"/>
          <p:cNvSpPr>
            <a:spLocks noGrp="1"/>
          </p:cNvSpPr>
          <p:nvPr>
            <p:ph type="dt" sz="half" idx="29"/>
          </p:nvPr>
        </p:nvSpPr>
        <p:spPr>
          <a:xfrm>
            <a:off x="9677400" y="6405036"/>
            <a:ext cx="1482051" cy="153888"/>
          </a:xfrm>
          <a:prstGeom prst="rect">
            <a:avLst/>
          </a:prstGeom>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29"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
        <p:nvSpPr>
          <p:cNvPr id="28" name="TextBox 27"/>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50000"/>
                </a:schemeClr>
              </a:solidFill>
              <a:latin typeface="+mn-lt"/>
              <a:ea typeface="+mn-ea"/>
              <a:cs typeface="+mn-cs"/>
              <a:sym typeface="Trebuchet MS" panose="020B0603020202020204" pitchFamily="34" charset="0"/>
            </a:endParaRPr>
          </a:p>
        </p:txBody>
      </p:sp>
    </p:spTree>
    <p:extLst>
      <p:ext uri="{BB962C8B-B14F-4D97-AF65-F5344CB8AC3E}">
        <p14:creationId xmlns:p14="http://schemas.microsoft.com/office/powerpoint/2010/main" val="30604520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 Green half">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29398" t="8741" r="101" b="27"/>
          <a:stretch/>
        </p:blipFill>
        <p:spPr bwMode="ltGray">
          <a:xfrm flipH="1">
            <a:off x="5689582" y="0"/>
            <a:ext cx="416951" cy="6858000"/>
          </a:xfrm>
          <a:prstGeom prst="rect">
            <a:avLst/>
          </a:prstGeom>
        </p:spPr>
      </p:pic>
      <p:sp>
        <p:nvSpPr>
          <p:cNvPr id="11" name="Rectangle 10"/>
          <p:cNvSpPr/>
          <p:nvPr userDrawn="1"/>
        </p:nvSpPr>
        <p:spPr>
          <a:xfrm>
            <a:off x="6096000" y="0"/>
            <a:ext cx="6096000" cy="68580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90000"/>
              </a:lnSpc>
              <a:spcAft>
                <a:spcPts val="1000"/>
              </a:spcAft>
            </a:pPr>
            <a:endParaRPr lang="en-US" sz="1200" dirty="0">
              <a:solidFill>
                <a:schemeClr val="bg1"/>
              </a:solidFill>
              <a:latin typeface="+mn-lt"/>
              <a:sym typeface="Trebuchet MS" panose="020B0603020202020204" pitchFamily="34" charset="0"/>
            </a:endParaRPr>
          </a:p>
        </p:txBody>
      </p:sp>
      <p:sp>
        <p:nvSpPr>
          <p:cNvPr id="12" name="Picture Placeholder 18"/>
          <p:cNvSpPr>
            <a:spLocks noGrp="1"/>
          </p:cNvSpPr>
          <p:nvPr>
            <p:ph type="pic" sz="quarter" idx="14" hasCustomPrompt="1"/>
          </p:nvPr>
        </p:nvSpPr>
        <p:spPr>
          <a:xfrm>
            <a:off x="6092021" y="0"/>
            <a:ext cx="6099977" cy="6858000"/>
          </a:xfrm>
          <a:prstGeom prst="rect">
            <a:avLst/>
          </a:prstGeom>
          <a:noFill/>
        </p:spPr>
        <p:txBody>
          <a:bodyPr lIns="914400" tIns="914400" rIns="914400" bIns="914400"/>
          <a:lstStyle>
            <a:lvl1pPr algn="ctr">
              <a:defRPr sz="1800" baseline="0">
                <a:latin typeface="Trebuchet MS" panose="020B0603020202020204" pitchFamily="34" charset="0"/>
                <a:sym typeface="Trebuchet MS" panose="020B0603020202020204" pitchFamily="34" charset="0"/>
              </a:defRPr>
            </a:lvl1pPr>
          </a:lstStyle>
          <a:p>
            <a:r>
              <a:rPr lang="en-US" dirty="0"/>
              <a:t>Click icon below to insert an image or remove this placeholder to use the whitespace in another way</a:t>
            </a:r>
          </a:p>
        </p:txBody>
      </p:sp>
      <p:sp>
        <p:nvSpPr>
          <p:cNvPr id="13" name="Title 1"/>
          <p:cNvSpPr>
            <a:spLocks noGrp="1"/>
          </p:cNvSpPr>
          <p:nvPr>
            <p:ph type="title" hasCustomPrompt="1"/>
          </p:nvPr>
        </p:nvSpPr>
        <p:spPr bwMode="blackWhite">
          <a:xfrm>
            <a:off x="630000" y="1785600"/>
            <a:ext cx="4388400" cy="3286800"/>
          </a:xfrm>
          <a:prstGeom prst="rect">
            <a:avLst/>
          </a:prstGeom>
          <a:noFill/>
        </p:spPr>
        <p:txBody>
          <a:bodyPr wrap="square" lIns="0" tIns="0" rIns="320040" bIns="0" anchor="ctr">
            <a:noAutofit/>
          </a:bodyPr>
          <a:lstStyle>
            <a:lvl1pPr>
              <a:defRPr sz="4400">
                <a:solidFill>
                  <a:schemeClr val="bg1"/>
                </a:solidFill>
                <a:latin typeface="+mj-lt"/>
                <a:sym typeface="Trebuchet MS" panose="020B0603020202020204" pitchFamily="34" charset="0"/>
              </a:defRPr>
            </a:lvl1pPr>
          </a:lstStyle>
          <a:p>
            <a:r>
              <a:rPr lang="en-US" dirty="0"/>
              <a:t>Click to add title</a:t>
            </a:r>
          </a:p>
        </p:txBody>
      </p:sp>
      <p:sp>
        <p:nvSpPr>
          <p:cNvPr id="14" name="TextBox 13"/>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800" kern="1200" dirty="0">
              <a:solidFill>
                <a:schemeClr val="bg1">
                  <a:lumMod val="50000"/>
                </a:schemeClr>
              </a:solidFill>
              <a:latin typeface="+mn-lt"/>
              <a:ea typeface="+mn-ea"/>
              <a:cs typeface="+mn-cs"/>
              <a:sym typeface="Trebuchet MS" panose="020B0603020202020204" pitchFamily="34" charset="0"/>
            </a:endParaRPr>
          </a:p>
        </p:txBody>
      </p:sp>
      <p:sp>
        <p:nvSpPr>
          <p:cNvPr id="15" name="Date Placeholder 2"/>
          <p:cNvSpPr>
            <a:spLocks noGrp="1"/>
          </p:cNvSpPr>
          <p:nvPr>
            <p:ph type="dt" sz="half" idx="15"/>
          </p:nvPr>
        </p:nvSpPr>
        <p:spPr>
          <a:xfrm>
            <a:off x="9677400" y="6405036"/>
            <a:ext cx="1482051" cy="153888"/>
          </a:xfrm>
          <a:prstGeom prst="rect">
            <a:avLst/>
          </a:prstGeom>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17"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Tree>
    <p:extLst>
      <p:ext uri="{BB962C8B-B14F-4D97-AF65-F5344CB8AC3E}">
        <p14:creationId xmlns:p14="http://schemas.microsoft.com/office/powerpoint/2010/main" val="19301659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y slice heading">
    <p:spTree>
      <p:nvGrpSpPr>
        <p:cNvPr id="1" name=""/>
        <p:cNvGrpSpPr/>
        <p:nvPr/>
      </p:nvGrpSpPr>
      <p:grpSpPr>
        <a:xfrm>
          <a:off x="0" y="0"/>
          <a:ext cx="0" cy="0"/>
          <a:chOff x="0" y="0"/>
          <a:chExt cx="0" cy="0"/>
        </a:xfrm>
      </p:grpSpPr>
      <p:sp>
        <p:nvSpPr>
          <p:cNvPr id="8" name="Rectangle 7"/>
          <p:cNvSpPr/>
          <p:nvPr userDrawn="1"/>
        </p:nvSpPr>
        <p:spPr bwMode="ltGray">
          <a:xfrm>
            <a:off x="1" y="-1309"/>
            <a:ext cx="4694400" cy="6859309"/>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lnSpc>
                <a:spcPct val="90000"/>
              </a:lnSpc>
              <a:spcAft>
                <a:spcPts val="1000"/>
              </a:spcAft>
            </a:pPr>
            <a:endParaRPr lang="en-US" sz="1200" dirty="0">
              <a:solidFill>
                <a:schemeClr val="bg1"/>
              </a:solidFill>
              <a:latin typeface="+mn-lt"/>
            </a:endParaRPr>
          </a:p>
        </p:txBody>
      </p:sp>
      <p:sp>
        <p:nvSpPr>
          <p:cNvPr id="3" name="Date Placeholder 2"/>
          <p:cNvSpPr>
            <a:spLocks noGrp="1"/>
          </p:cNvSpPr>
          <p:nvPr>
            <p:ph type="dt" sz="half" idx="10"/>
          </p:nvPr>
        </p:nvSpPr>
        <p:spPr>
          <a:xfrm>
            <a:off x="9677400" y="6405036"/>
            <a:ext cx="1482051" cy="153888"/>
          </a:xfrm>
          <a:prstGeom prst="rect">
            <a:avLst/>
          </a:prstGeom>
        </p:spPr>
        <p:txBody>
          <a:bodyPr/>
          <a:lstStyle>
            <a:lvl1pPr>
              <a:defRPr>
                <a:latin typeface="+mn-lt"/>
                <a:sym typeface="Trebuchet MS" panose="020B0603020202020204" pitchFamily="34" charset="0"/>
              </a:defRPr>
            </a:lvl1pPr>
          </a:lstStyle>
          <a:p>
            <a:endParaRPr lang="en-US" dirty="0"/>
          </a:p>
        </p:txBody>
      </p:sp>
      <p:sp>
        <p:nvSpPr>
          <p:cNvPr id="9" name="Title 1"/>
          <p:cNvSpPr>
            <a:spLocks noGrp="1"/>
          </p:cNvSpPr>
          <p:nvPr>
            <p:ph type="title" hasCustomPrompt="1"/>
          </p:nvPr>
        </p:nvSpPr>
        <p:spPr bwMode="ltGray">
          <a:xfrm>
            <a:off x="630000" y="1544274"/>
            <a:ext cx="3452400" cy="1495794"/>
          </a:xfrm>
          <a:noFill/>
        </p:spPr>
        <p:txBody>
          <a:bodyPr wrap="square" lIns="0" tIns="0" rIns="320040" bIns="0" anchor="b">
            <a:noAutofit/>
          </a:bodyPr>
          <a:lstStyle>
            <a:lvl1pPr>
              <a:defRPr sz="3200">
                <a:solidFill>
                  <a:schemeClr val="tx2"/>
                </a:solidFill>
                <a:latin typeface="+mj-lt"/>
              </a:defRPr>
            </a:lvl1pPr>
          </a:lstStyle>
          <a:p>
            <a:r>
              <a:rPr lang="en-US" dirty="0"/>
              <a:t>Click to add title</a:t>
            </a:r>
          </a:p>
        </p:txBody>
      </p:sp>
      <p:sp>
        <p:nvSpPr>
          <p:cNvPr id="11"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Tree>
    <p:extLst>
      <p:ext uri="{BB962C8B-B14F-4D97-AF65-F5344CB8AC3E}">
        <p14:creationId xmlns:p14="http://schemas.microsoft.com/office/powerpoint/2010/main" val="20527104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D. Green two third">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29398" t="8741" r="101" b="27"/>
          <a:stretch/>
        </p:blipFill>
        <p:spPr bwMode="ltGray">
          <a:xfrm flipH="1">
            <a:off x="7409849" y="0"/>
            <a:ext cx="416951" cy="6858000"/>
          </a:xfrm>
          <a:prstGeom prst="rect">
            <a:avLst/>
          </a:prstGeom>
        </p:spPr>
      </p:pic>
      <p:sp>
        <p:nvSpPr>
          <p:cNvPr id="11" name="Rectangle 10"/>
          <p:cNvSpPr/>
          <p:nvPr userDrawn="1"/>
        </p:nvSpPr>
        <p:spPr bwMode="gray">
          <a:xfrm>
            <a:off x="7819543" y="0"/>
            <a:ext cx="437245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sym typeface="Trebuchet MS" panose="020B0603020202020204" pitchFamily="34" charset="0"/>
            </a:endParaRPr>
          </a:p>
        </p:txBody>
      </p:sp>
      <p:sp>
        <p:nvSpPr>
          <p:cNvPr id="12" name="Picture Placeholder 5"/>
          <p:cNvSpPr>
            <a:spLocks noGrp="1"/>
          </p:cNvSpPr>
          <p:nvPr>
            <p:ph type="pic" sz="quarter" idx="11" hasCustomPrompt="1"/>
          </p:nvPr>
        </p:nvSpPr>
        <p:spPr>
          <a:xfrm>
            <a:off x="7820025" y="0"/>
            <a:ext cx="4371975" cy="6858000"/>
          </a:xfrm>
          <a:prstGeom prst="rect">
            <a:avLst/>
          </a:prstGeom>
          <a:noFill/>
        </p:spPr>
        <p:txBody>
          <a:bodyPr lIns="182880" tIns="914400" rIns="182880" bIns="914400"/>
          <a:lstStyle>
            <a:lvl1pPr algn="ctr">
              <a:defRPr sz="1600">
                <a:solidFill>
                  <a:schemeClr val="tx1"/>
                </a:solidFill>
                <a:latin typeface="Trebuchet MS" panose="020B0603020202020204" pitchFamily="34" charset="0"/>
                <a:sym typeface="Trebuchet MS" panose="020B0603020202020204" pitchFamily="34" charset="0"/>
              </a:defRPr>
            </a:lvl1pPr>
          </a:lstStyle>
          <a:p>
            <a:r>
              <a:rPr lang="en-US" dirty="0"/>
              <a:t>Click icon below to insert an image or remove this placeholder to use the whitespace in another way</a:t>
            </a:r>
          </a:p>
        </p:txBody>
      </p:sp>
      <p:sp>
        <p:nvSpPr>
          <p:cNvPr id="13" name="Date Placeholder 2"/>
          <p:cNvSpPr>
            <a:spLocks noGrp="1"/>
          </p:cNvSpPr>
          <p:nvPr>
            <p:ph type="dt" sz="half" idx="12"/>
          </p:nvPr>
        </p:nvSpPr>
        <p:spPr>
          <a:xfrm>
            <a:off x="9677400" y="6405036"/>
            <a:ext cx="1482051" cy="153888"/>
          </a:xfrm>
          <a:prstGeom prst="rect">
            <a:avLst/>
          </a:prstGeom>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9"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
        <p:nvSpPr>
          <p:cNvPr id="15" name="Title 1"/>
          <p:cNvSpPr>
            <a:spLocks noGrp="1"/>
          </p:cNvSpPr>
          <p:nvPr>
            <p:ph type="title" hasCustomPrompt="1"/>
          </p:nvPr>
        </p:nvSpPr>
        <p:spPr bwMode="black">
          <a:xfrm>
            <a:off x="630936" y="1785600"/>
            <a:ext cx="6247552" cy="3286800"/>
          </a:xfrm>
          <a:prstGeom prst="rect">
            <a:avLst/>
          </a:prstGeom>
        </p:spPr>
        <p:txBody>
          <a:bodyPr anchor="ctr">
            <a:noAutofit/>
          </a:bodyPr>
          <a:lstStyle>
            <a:lvl1pPr>
              <a:defRPr sz="4400">
                <a:solidFill>
                  <a:schemeClr val="bg1"/>
                </a:solidFill>
                <a:latin typeface="+mj-lt"/>
                <a:sym typeface="Trebuchet MS" panose="020B0603020202020204" pitchFamily="34" charset="0"/>
              </a:defRPr>
            </a:lvl1pPr>
          </a:lstStyle>
          <a:p>
            <a:r>
              <a:rPr lang="en-US" dirty="0"/>
              <a:t>Click to add title</a:t>
            </a:r>
          </a:p>
        </p:txBody>
      </p:sp>
      <p:sp>
        <p:nvSpPr>
          <p:cNvPr id="14" name="TextBox 13"/>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800" kern="1200" dirty="0">
              <a:solidFill>
                <a:schemeClr val="bg1">
                  <a:lumMod val="50000"/>
                </a:schemeClr>
              </a:solidFill>
              <a:latin typeface="+mn-lt"/>
              <a:ea typeface="+mn-ea"/>
              <a:cs typeface="+mn-cs"/>
              <a:sym typeface="Trebuchet MS" panose="020B0603020202020204" pitchFamily="34" charset="0"/>
            </a:endParaRPr>
          </a:p>
        </p:txBody>
      </p:sp>
    </p:spTree>
    <p:extLst>
      <p:ext uri="{BB962C8B-B14F-4D97-AF65-F5344CB8AC3E}">
        <p14:creationId xmlns:p14="http://schemas.microsoft.com/office/powerpoint/2010/main" val="32905789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D. Left arrow">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427957162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89" name="think-cell Slide" r:id="rId4" imgW="324" imgH="324" progId="TCLayout.ActiveDocument.1">
                  <p:embed/>
                </p:oleObj>
              </mc:Choice>
              <mc:Fallback>
                <p:oleObj name="think-cell Slide" r:id="rId4" imgW="324" imgH="324"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0" name="Freeform 14"/>
          <p:cNvSpPr/>
          <p:nvPr userDrawn="1"/>
        </p:nvSpPr>
        <p:spPr bwMode="ltGray">
          <a:xfrm>
            <a:off x="1524" y="131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dirty="0">
              <a:solidFill>
                <a:prstClr val="white"/>
              </a:solidFill>
              <a:latin typeface="+mn-lt"/>
              <a:sym typeface="Trebuchet MS" panose="020B0603020202020204" pitchFamily="34" charset="0"/>
            </a:endParaRPr>
          </a:p>
        </p:txBody>
      </p:sp>
      <p:sp>
        <p:nvSpPr>
          <p:cNvPr id="13" name="Date Placeholder 4"/>
          <p:cNvSpPr>
            <a:spLocks noGrp="1"/>
          </p:cNvSpPr>
          <p:nvPr>
            <p:ph type="dt" sz="half" idx="10"/>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11"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18" name="TextBox 17"/>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20" name="Title 2"/>
          <p:cNvSpPr>
            <a:spLocks noGrp="1"/>
          </p:cNvSpPr>
          <p:nvPr>
            <p:ph type="title" hasCustomPrompt="1"/>
          </p:nvPr>
        </p:nvSpPr>
        <p:spPr>
          <a:xfrm>
            <a:off x="630000" y="2764203"/>
            <a:ext cx="2478638" cy="1314311"/>
          </a:xfrm>
          <a:prstGeom prst="rect">
            <a:avLst/>
          </a:prstGeom>
        </p:spPr>
        <p:txBody>
          <a:bodyPr anchor="ctr">
            <a:noAutofit/>
          </a:bodyPr>
          <a:lstStyle>
            <a:lvl1pPr>
              <a:defRPr sz="2400">
                <a:solidFill>
                  <a:schemeClr val="tx2"/>
                </a:solidFill>
                <a:latin typeface="+mj-lt"/>
                <a:sym typeface="Trebuchet MS" panose="020B0603020202020204" pitchFamily="34" charset="0"/>
              </a:defRPr>
            </a:lvl1pPr>
          </a:lstStyle>
          <a:p>
            <a:r>
              <a:rPr lang="en-US" dirty="0">
                <a:solidFill>
                  <a:schemeClr val="tx2"/>
                </a:solidFill>
              </a:rPr>
              <a:t>Click to add title</a:t>
            </a:r>
          </a:p>
        </p:txBody>
      </p:sp>
      <p:pic>
        <p:nvPicPr>
          <p:cNvPr id="12" name="Picture 1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132442" y="3590399"/>
            <a:ext cx="1365250" cy="3382962"/>
          </a:xfrm>
          <a:custGeom>
            <a:avLst/>
            <a:gdLst>
              <a:gd name="connsiteX0" fmla="*/ 919541 w 1365250"/>
              <a:gd name="connsiteY0" fmla="*/ 0 h 3382962"/>
              <a:gd name="connsiteX1" fmla="*/ 1365250 w 1365250"/>
              <a:gd name="connsiteY1" fmla="*/ 0 h 3382962"/>
              <a:gd name="connsiteX2" fmla="*/ 1365250 w 1365250"/>
              <a:gd name="connsiteY2" fmla="*/ 3382962 h 3382962"/>
              <a:gd name="connsiteX3" fmla="*/ 0 w 1365250"/>
              <a:gd name="connsiteY3" fmla="*/ 3382962 h 3382962"/>
              <a:gd name="connsiteX4" fmla="*/ 0 w 1365250"/>
              <a:gd name="connsiteY4" fmla="*/ 3264716 h 3382962"/>
              <a:gd name="connsiteX5" fmla="*/ 129871 w 1365250"/>
              <a:gd name="connsiteY5" fmla="*/ 3267601 h 3382962"/>
              <a:gd name="connsiteX6" fmla="*/ 0 w 1365250"/>
              <a:gd name="connsiteY6" fmla="*/ 0 h 3382962"/>
              <a:gd name="connsiteX7" fmla="*/ 909386 w 1365250"/>
              <a:gd name="connsiteY7" fmla="*/ 0 h 3382962"/>
              <a:gd name="connsiteX8" fmla="*/ 0 w 1365250"/>
              <a:gd name="connsiteY8" fmla="*/ 2985607 h 33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5250" h="3382962">
                <a:moveTo>
                  <a:pt x="919541" y="0"/>
                </a:moveTo>
                <a:lnTo>
                  <a:pt x="1365250" y="0"/>
                </a:lnTo>
                <a:lnTo>
                  <a:pt x="1365250" y="3382962"/>
                </a:lnTo>
                <a:lnTo>
                  <a:pt x="0" y="3382962"/>
                </a:lnTo>
                <a:lnTo>
                  <a:pt x="0" y="3264716"/>
                </a:lnTo>
                <a:lnTo>
                  <a:pt x="129871" y="3267601"/>
                </a:lnTo>
                <a:close/>
                <a:moveTo>
                  <a:pt x="0" y="0"/>
                </a:moveTo>
                <a:lnTo>
                  <a:pt x="909386" y="0"/>
                </a:lnTo>
                <a:lnTo>
                  <a:pt x="0" y="2985607"/>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2321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D. Green left arrow">
    <p:spTree>
      <p:nvGrpSpPr>
        <p:cNvPr id="1" name=""/>
        <p:cNvGrpSpPr/>
        <p:nvPr/>
      </p:nvGrpSpPr>
      <p:grpSpPr>
        <a:xfrm>
          <a:off x="0" y="0"/>
          <a:ext cx="0" cy="0"/>
          <a:chOff x="0" y="0"/>
          <a:chExt cx="0" cy="0"/>
        </a:xfrm>
      </p:grpSpPr>
      <p:sp>
        <p:nvSpPr>
          <p:cNvPr id="10" name="Freeform 14"/>
          <p:cNvSpPr/>
          <p:nvPr userDrawn="1"/>
        </p:nvSpPr>
        <p:spPr bwMode="ltGray">
          <a:xfrm>
            <a:off x="1524" y="131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gradFill>
            <a:gsLst>
              <a:gs pos="0">
                <a:schemeClr val="tx2"/>
              </a:gs>
              <a:gs pos="100000">
                <a:schemeClr val="accent2"/>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dirty="0">
              <a:solidFill>
                <a:prstClr val="white"/>
              </a:solidFill>
              <a:latin typeface="+mn-lt"/>
              <a:sym typeface="Trebuchet MS" panose="020B0603020202020204" pitchFamily="34" charset="0"/>
            </a:endParaRPr>
          </a:p>
        </p:txBody>
      </p:sp>
      <p:sp>
        <p:nvSpPr>
          <p:cNvPr id="5" name="Title 4"/>
          <p:cNvSpPr>
            <a:spLocks noGrp="1"/>
          </p:cNvSpPr>
          <p:nvPr>
            <p:ph type="title" hasCustomPrompt="1"/>
          </p:nvPr>
        </p:nvSpPr>
        <p:spPr>
          <a:xfrm>
            <a:off x="630000" y="2764203"/>
            <a:ext cx="2478638" cy="1314311"/>
          </a:xfrm>
        </p:spPr>
        <p:txBody>
          <a:bodyPr anchor="ctr" anchorCtr="0">
            <a:noAutofit/>
          </a:bodyPr>
          <a:lstStyle>
            <a:lvl1pPr>
              <a:defRPr>
                <a:solidFill>
                  <a:srgbClr val="FFFFFF"/>
                </a:solidFill>
                <a:latin typeface="+mj-lt"/>
              </a:defRPr>
            </a:lvl1pPr>
          </a:lstStyle>
          <a:p>
            <a:r>
              <a:rPr lang="en-US" dirty="0"/>
              <a:t>Click to add title</a:t>
            </a:r>
          </a:p>
        </p:txBody>
      </p:sp>
      <p:sp>
        <p:nvSpPr>
          <p:cNvPr id="15"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dirty="0"/>
          </a:p>
        </p:txBody>
      </p:sp>
      <p:sp>
        <p:nvSpPr>
          <p:cNvPr id="16" name="TextBox 15"/>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50000"/>
                </a:schemeClr>
              </a:solidFill>
              <a:latin typeface="+mn-lt"/>
              <a:ea typeface="+mn-ea"/>
              <a:cs typeface="+mn-cs"/>
              <a:sym typeface="Trebuchet MS" panose="020B0603020202020204" pitchFamily="34" charset="0"/>
            </a:endParaRPr>
          </a:p>
        </p:txBody>
      </p:sp>
      <p:sp>
        <p:nvSpPr>
          <p:cNvPr id="17"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t="6216" b="7716"/>
          <a:stretch/>
        </p:blipFill>
        <p:spPr>
          <a:xfrm rot="120000">
            <a:off x="2174642" y="3402828"/>
            <a:ext cx="2694666" cy="3461745"/>
          </a:xfrm>
          <a:custGeom>
            <a:avLst/>
            <a:gdLst>
              <a:gd name="connsiteX0" fmla="*/ 0 w 2694666"/>
              <a:gd name="connsiteY0" fmla="*/ 0 h 3461745"/>
              <a:gd name="connsiteX1" fmla="*/ 2694666 w 2694666"/>
              <a:gd name="connsiteY1" fmla="*/ 0 h 3461745"/>
              <a:gd name="connsiteX2" fmla="*/ 2694666 w 2694666"/>
              <a:gd name="connsiteY2" fmla="*/ 3461745 h 3461745"/>
              <a:gd name="connsiteX3" fmla="*/ 1325678 w 2694666"/>
              <a:gd name="connsiteY3" fmla="*/ 3461745 h 3461745"/>
              <a:gd name="connsiteX4" fmla="*/ 1671729 w 2694666"/>
              <a:gd name="connsiteY4" fmla="*/ 3449661 h 3461745"/>
              <a:gd name="connsiteX5" fmla="*/ 1894583 w 2694666"/>
              <a:gd name="connsiteY5" fmla="*/ 6023 h 3461745"/>
              <a:gd name="connsiteX6" fmla="*/ 1847153 w 2694666"/>
              <a:gd name="connsiteY6" fmla="*/ 12445 h 3461745"/>
              <a:gd name="connsiteX7" fmla="*/ 1149427 w 2694666"/>
              <a:gd name="connsiteY7" fmla="*/ 3461745 h 3461745"/>
              <a:gd name="connsiteX8" fmla="*/ 0 w 2694666"/>
              <a:gd name="connsiteY8" fmla="*/ 3461745 h 3461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4666" h="3461745">
                <a:moveTo>
                  <a:pt x="0" y="0"/>
                </a:moveTo>
                <a:lnTo>
                  <a:pt x="2694666" y="0"/>
                </a:lnTo>
                <a:lnTo>
                  <a:pt x="2694666" y="3461745"/>
                </a:lnTo>
                <a:lnTo>
                  <a:pt x="1325678" y="3461745"/>
                </a:lnTo>
                <a:lnTo>
                  <a:pt x="1671729" y="3449661"/>
                </a:lnTo>
                <a:lnTo>
                  <a:pt x="1894583" y="6023"/>
                </a:lnTo>
                <a:lnTo>
                  <a:pt x="1847153" y="12445"/>
                </a:lnTo>
                <a:lnTo>
                  <a:pt x="1149427" y="3461745"/>
                </a:lnTo>
                <a:lnTo>
                  <a:pt x="0" y="3461745"/>
                </a:lnTo>
                <a:close/>
              </a:path>
            </a:pathLst>
          </a:custGeom>
        </p:spPr>
      </p:pic>
    </p:spTree>
    <p:extLst>
      <p:ext uri="{BB962C8B-B14F-4D97-AF65-F5344CB8AC3E}">
        <p14:creationId xmlns:p14="http://schemas.microsoft.com/office/powerpoint/2010/main" val="39979161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D. Arrow one third">
    <p:spTree>
      <p:nvGrpSpPr>
        <p:cNvPr id="1" name=""/>
        <p:cNvGrpSpPr/>
        <p:nvPr/>
      </p:nvGrpSpPr>
      <p:grpSpPr>
        <a:xfrm>
          <a:off x="0" y="0"/>
          <a:ext cx="0" cy="0"/>
          <a:chOff x="0" y="0"/>
          <a:chExt cx="0" cy="0"/>
        </a:xfrm>
      </p:grpSpPr>
      <p:sp>
        <p:nvSpPr>
          <p:cNvPr id="9" name="TextBox 8"/>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800" kern="1200" dirty="0">
              <a:solidFill>
                <a:schemeClr val="bg1"/>
              </a:solidFill>
              <a:latin typeface="+mn-lt"/>
              <a:ea typeface="+mn-ea"/>
              <a:cs typeface="+mn-cs"/>
              <a:sym typeface="Trebuchet MS" panose="020B0603020202020204" pitchFamily="34" charset="0"/>
            </a:endParaRPr>
          </a:p>
        </p:txBody>
      </p:sp>
      <p:sp>
        <p:nvSpPr>
          <p:cNvPr id="10" name="Date Placeholder 7"/>
          <p:cNvSpPr>
            <a:spLocks noGrp="1"/>
          </p:cNvSpPr>
          <p:nvPr>
            <p:ph type="dt" sz="half" idx="11"/>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17"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19" name="Pentagon 3"/>
          <p:cNvSpPr/>
          <p:nvPr userDrawn="1"/>
        </p:nvSpPr>
        <p:spPr bwMode="white">
          <a:xfrm>
            <a:off x="1" y="0"/>
            <a:ext cx="5426920" cy="6858000"/>
          </a:xfrm>
          <a:prstGeom prst="homePlate">
            <a:avLst>
              <a:gd name="adj" fmla="val 129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prstClr val="white"/>
              </a:solidFill>
              <a:latin typeface="+mn-lt"/>
              <a:sym typeface="Trebuchet MS" panose="020B0603020202020204" pitchFamily="34" charset="0"/>
            </a:endParaRPr>
          </a:p>
        </p:txBody>
      </p:sp>
      <p:sp>
        <p:nvSpPr>
          <p:cNvPr id="20" name="Title 1"/>
          <p:cNvSpPr>
            <a:spLocks noGrp="1"/>
          </p:cNvSpPr>
          <p:nvPr>
            <p:ph type="title" hasCustomPrompt="1"/>
          </p:nvPr>
        </p:nvSpPr>
        <p:spPr>
          <a:xfrm>
            <a:off x="630000" y="1785600"/>
            <a:ext cx="4062235" cy="3286800"/>
          </a:xfrm>
          <a:prstGeom prst="rect">
            <a:avLst/>
          </a:prstGeom>
        </p:spPr>
        <p:txBody>
          <a:bodyPr anchor="ctr">
            <a:noAutofit/>
          </a:bodyPr>
          <a:lstStyle>
            <a:lvl1pPr>
              <a:defRPr sz="4400" b="0">
                <a:solidFill>
                  <a:schemeClr val="tx2"/>
                </a:solidFill>
                <a:latin typeface="+mj-lt"/>
                <a:sym typeface="Trebuchet MS" panose="020B0603020202020204" pitchFamily="34" charset="0"/>
              </a:defRPr>
            </a:lvl1pPr>
          </a:lstStyle>
          <a:p>
            <a:r>
              <a:rPr lang="en-US" dirty="0"/>
              <a:t>Click to add title</a:t>
            </a:r>
          </a:p>
        </p:txBody>
      </p:sp>
      <p:pic>
        <p:nvPicPr>
          <p:cNvPr id="11"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81525" y="3394392"/>
            <a:ext cx="1298575" cy="3571875"/>
          </a:xfrm>
          <a:custGeom>
            <a:avLst/>
            <a:gdLst>
              <a:gd name="connsiteX0" fmla="*/ 0 w 1298575"/>
              <a:gd name="connsiteY0" fmla="*/ 0 h 3571875"/>
              <a:gd name="connsiteX1" fmla="*/ 1298575 w 1298575"/>
              <a:gd name="connsiteY1" fmla="*/ 0 h 3571875"/>
              <a:gd name="connsiteX2" fmla="*/ 1298575 w 1298575"/>
              <a:gd name="connsiteY2" fmla="*/ 3571875 h 3571875"/>
              <a:gd name="connsiteX3" fmla="*/ 0 w 1298575"/>
              <a:gd name="connsiteY3" fmla="*/ 3571875 h 3571875"/>
              <a:gd name="connsiteX4" fmla="*/ 0 w 1298575"/>
              <a:gd name="connsiteY4" fmla="*/ 3465683 h 3571875"/>
              <a:gd name="connsiteX5" fmla="*/ 139700 w 1298575"/>
              <a:gd name="connsiteY5" fmla="*/ 3466783 h 3571875"/>
              <a:gd name="connsiteX6" fmla="*/ 841375 w 1298575"/>
              <a:gd name="connsiteY6" fmla="*/ 21908 h 3571875"/>
              <a:gd name="connsiteX7" fmla="*/ 0 w 1298575"/>
              <a:gd name="connsiteY7" fmla="*/ 2642743 h 357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8575" h="3571875">
                <a:moveTo>
                  <a:pt x="0" y="0"/>
                </a:moveTo>
                <a:lnTo>
                  <a:pt x="1298575" y="0"/>
                </a:lnTo>
                <a:lnTo>
                  <a:pt x="1298575" y="3571875"/>
                </a:lnTo>
                <a:lnTo>
                  <a:pt x="0" y="3571875"/>
                </a:lnTo>
                <a:lnTo>
                  <a:pt x="0" y="3465683"/>
                </a:lnTo>
                <a:lnTo>
                  <a:pt x="139700" y="3466783"/>
                </a:lnTo>
                <a:lnTo>
                  <a:pt x="841375" y="21908"/>
                </a:lnTo>
                <a:lnTo>
                  <a:pt x="0" y="2642743"/>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76992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D. Green arrow one third">
    <p:spTree>
      <p:nvGrpSpPr>
        <p:cNvPr id="1" name=""/>
        <p:cNvGrpSpPr/>
        <p:nvPr/>
      </p:nvGrpSpPr>
      <p:grpSpPr>
        <a:xfrm>
          <a:off x="0" y="0"/>
          <a:ext cx="0" cy="0"/>
          <a:chOff x="0" y="0"/>
          <a:chExt cx="0" cy="0"/>
        </a:xfrm>
      </p:grpSpPr>
      <p:sp>
        <p:nvSpPr>
          <p:cNvPr id="19" name="Pentagon 3"/>
          <p:cNvSpPr/>
          <p:nvPr userDrawn="1"/>
        </p:nvSpPr>
        <p:spPr bwMode="white">
          <a:xfrm>
            <a:off x="1" y="0"/>
            <a:ext cx="5426920" cy="6858000"/>
          </a:xfrm>
          <a:prstGeom prst="homePlate">
            <a:avLst>
              <a:gd name="adj" fmla="val 12939"/>
            </a:avLst>
          </a:prstGeom>
          <a:gradFill>
            <a:gsLst>
              <a:gs pos="0">
                <a:schemeClr val="tx2"/>
              </a:gs>
              <a:gs pos="100000">
                <a:schemeClr val="accent2"/>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prstClr val="white"/>
              </a:solidFill>
              <a:latin typeface="+mn-lt"/>
              <a:sym typeface="Trebuchet MS" panose="020B0603020202020204" pitchFamily="34" charset="0"/>
            </a:endParaRPr>
          </a:p>
        </p:txBody>
      </p:sp>
      <p:sp>
        <p:nvSpPr>
          <p:cNvPr id="20" name="Title 1"/>
          <p:cNvSpPr>
            <a:spLocks noGrp="1"/>
          </p:cNvSpPr>
          <p:nvPr>
            <p:ph type="title" hasCustomPrompt="1"/>
          </p:nvPr>
        </p:nvSpPr>
        <p:spPr>
          <a:xfrm>
            <a:off x="630000" y="1785600"/>
            <a:ext cx="4062235" cy="3286800"/>
          </a:xfrm>
          <a:prstGeom prst="rect">
            <a:avLst/>
          </a:prstGeom>
        </p:spPr>
        <p:txBody>
          <a:bodyPr anchor="ctr">
            <a:noAutofit/>
          </a:bodyPr>
          <a:lstStyle>
            <a:lvl1pPr>
              <a:defRPr sz="4400" b="0">
                <a:solidFill>
                  <a:srgbClr val="FFFFFF"/>
                </a:solidFill>
                <a:latin typeface="+mj-lt"/>
                <a:sym typeface="Trebuchet MS" panose="020B0603020202020204" pitchFamily="34" charset="0"/>
              </a:defRPr>
            </a:lvl1pPr>
          </a:lstStyle>
          <a:p>
            <a:r>
              <a:rPr lang="en-US" dirty="0"/>
              <a:t>Click to add title</a:t>
            </a:r>
          </a:p>
        </p:txBody>
      </p:sp>
      <p:sp>
        <p:nvSpPr>
          <p:cNvPr id="13"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dirty="0"/>
          </a:p>
        </p:txBody>
      </p:sp>
      <p:sp>
        <p:nvSpPr>
          <p:cNvPr id="14" name="TextBox 13"/>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50000"/>
                </a:schemeClr>
              </a:solidFill>
              <a:latin typeface="+mn-lt"/>
              <a:ea typeface="+mn-ea"/>
              <a:cs typeface="+mn-cs"/>
              <a:sym typeface="Trebuchet MS" panose="020B0603020202020204" pitchFamily="34" charset="0"/>
            </a:endParaRPr>
          </a:p>
        </p:txBody>
      </p:sp>
      <p:sp>
        <p:nvSpPr>
          <p:cNvPr id="15"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t="7562" b="6867"/>
          <a:stretch/>
        </p:blipFill>
        <p:spPr>
          <a:xfrm>
            <a:off x="3578059" y="3416300"/>
            <a:ext cx="2694666" cy="3441700"/>
          </a:xfrm>
          <a:custGeom>
            <a:avLst/>
            <a:gdLst>
              <a:gd name="connsiteX0" fmla="*/ 2040063 w 2694666"/>
              <a:gd name="connsiteY0" fmla="*/ 0 h 3441700"/>
              <a:gd name="connsiteX1" fmla="*/ 2694666 w 2694666"/>
              <a:gd name="connsiteY1" fmla="*/ 0 h 3441700"/>
              <a:gd name="connsiteX2" fmla="*/ 2694666 w 2694666"/>
              <a:gd name="connsiteY2" fmla="*/ 3441700 h 3441700"/>
              <a:gd name="connsiteX3" fmla="*/ 1510783 w 2694666"/>
              <a:gd name="connsiteY3" fmla="*/ 3441700 h 3441700"/>
              <a:gd name="connsiteX4" fmla="*/ 1816742 w 2694666"/>
              <a:gd name="connsiteY4" fmla="*/ 365420 h 3441700"/>
              <a:gd name="connsiteX5" fmla="*/ 2022641 w 2694666"/>
              <a:gd name="connsiteY5" fmla="*/ 379413 h 3441700"/>
              <a:gd name="connsiteX6" fmla="*/ 0 w 2694666"/>
              <a:gd name="connsiteY6" fmla="*/ 0 h 3441700"/>
              <a:gd name="connsiteX7" fmla="*/ 1846270 w 2694666"/>
              <a:gd name="connsiteY7" fmla="*/ 0 h 3441700"/>
              <a:gd name="connsiteX8" fmla="*/ 1848810 w 2694666"/>
              <a:gd name="connsiteY8" fmla="*/ 12700 h 3441700"/>
              <a:gd name="connsiteX9" fmla="*/ 1777372 w 2694666"/>
              <a:gd name="connsiteY9" fmla="*/ 362744 h 3441700"/>
              <a:gd name="connsiteX10" fmla="*/ 1780172 w 2694666"/>
              <a:gd name="connsiteY10" fmla="*/ 362934 h 3441700"/>
              <a:gd name="connsiteX11" fmla="*/ 1144340 w 2694666"/>
              <a:gd name="connsiteY11" fmla="*/ 3441700 h 3441700"/>
              <a:gd name="connsiteX12" fmla="*/ 0 w 2694666"/>
              <a:gd name="connsiteY12" fmla="*/ 3441700 h 34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94666" h="3441700">
                <a:moveTo>
                  <a:pt x="2040063" y="0"/>
                </a:moveTo>
                <a:lnTo>
                  <a:pt x="2694666" y="0"/>
                </a:lnTo>
                <a:lnTo>
                  <a:pt x="2694666" y="3441700"/>
                </a:lnTo>
                <a:lnTo>
                  <a:pt x="1510783" y="3441700"/>
                </a:lnTo>
                <a:lnTo>
                  <a:pt x="1816742" y="365420"/>
                </a:lnTo>
                <a:lnTo>
                  <a:pt x="2022641" y="379413"/>
                </a:lnTo>
                <a:close/>
                <a:moveTo>
                  <a:pt x="0" y="0"/>
                </a:moveTo>
                <a:lnTo>
                  <a:pt x="1846270" y="0"/>
                </a:lnTo>
                <a:lnTo>
                  <a:pt x="1848810" y="12700"/>
                </a:lnTo>
                <a:lnTo>
                  <a:pt x="1777372" y="362744"/>
                </a:lnTo>
                <a:lnTo>
                  <a:pt x="1780172" y="362934"/>
                </a:lnTo>
                <a:lnTo>
                  <a:pt x="1144340" y="3441700"/>
                </a:lnTo>
                <a:lnTo>
                  <a:pt x="0" y="3441700"/>
                </a:lnTo>
                <a:close/>
              </a:path>
            </a:pathLst>
          </a:custGeom>
        </p:spPr>
      </p:pic>
    </p:spTree>
    <p:extLst>
      <p:ext uri="{BB962C8B-B14F-4D97-AF65-F5344CB8AC3E}">
        <p14:creationId xmlns:p14="http://schemas.microsoft.com/office/powerpoint/2010/main" val="5893568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D. Arrow half">
    <p:spTree>
      <p:nvGrpSpPr>
        <p:cNvPr id="1" name=""/>
        <p:cNvGrpSpPr/>
        <p:nvPr/>
      </p:nvGrpSpPr>
      <p:grpSpPr>
        <a:xfrm>
          <a:off x="0" y="0"/>
          <a:ext cx="0" cy="0"/>
          <a:chOff x="0" y="0"/>
          <a:chExt cx="0" cy="0"/>
        </a:xfrm>
      </p:grpSpPr>
      <p:sp>
        <p:nvSpPr>
          <p:cNvPr id="9" name="Pentagon 8"/>
          <p:cNvSpPr/>
          <p:nvPr/>
        </p:nvSpPr>
        <p:spPr bwMode="white">
          <a:xfrm>
            <a:off x="0" y="0"/>
            <a:ext cx="6363546" cy="6858000"/>
          </a:xfrm>
          <a:prstGeom prst="homePlate">
            <a:avLst>
              <a:gd name="adj" fmla="val 129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prstClr val="white"/>
              </a:solidFill>
              <a:latin typeface="+mn-lt"/>
              <a:sym typeface="Trebuchet MS" panose="020B0603020202020204" pitchFamily="34" charset="0"/>
            </a:endParaRPr>
          </a:p>
        </p:txBody>
      </p:sp>
      <p:sp>
        <p:nvSpPr>
          <p:cNvPr id="3" name="Title 2"/>
          <p:cNvSpPr>
            <a:spLocks noGrp="1"/>
          </p:cNvSpPr>
          <p:nvPr>
            <p:ph type="title" hasCustomPrompt="1"/>
          </p:nvPr>
        </p:nvSpPr>
        <p:spPr>
          <a:xfrm>
            <a:off x="630000" y="622800"/>
            <a:ext cx="4747822" cy="332399"/>
          </a:xfrm>
          <a:prstGeom prst="rect">
            <a:avLst/>
          </a:prstGeom>
        </p:spPr>
        <p:txBody>
          <a:bodyPr/>
          <a:lstStyle>
            <a:lvl1pPr>
              <a:defRPr>
                <a:latin typeface="+mj-lt"/>
                <a:sym typeface="Trebuchet MS" panose="020B0603020202020204" pitchFamily="34" charset="0"/>
              </a:defRPr>
            </a:lvl1pPr>
          </a:lstStyle>
          <a:p>
            <a:r>
              <a:rPr lang="en-US" dirty="0"/>
              <a:t>Click to add title</a:t>
            </a:r>
          </a:p>
        </p:txBody>
      </p:sp>
      <p:sp>
        <p:nvSpPr>
          <p:cNvPr id="13" name="Date Placeholder 4"/>
          <p:cNvSpPr>
            <a:spLocks noGrp="1"/>
          </p:cNvSpPr>
          <p:nvPr>
            <p:ph type="dt" sz="half" idx="10"/>
          </p:nvPr>
        </p:nvSpPr>
        <p:spPr>
          <a:xfrm>
            <a:off x="9677400" y="6405036"/>
            <a:ext cx="1482051" cy="153888"/>
          </a:xfr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18"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16" name="TextBox 15"/>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pic>
        <p:nvPicPr>
          <p:cNvPr id="10" name="Picture 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806" y="3589606"/>
            <a:ext cx="1365250" cy="3382962"/>
          </a:xfrm>
          <a:custGeom>
            <a:avLst/>
            <a:gdLst>
              <a:gd name="connsiteX0" fmla="*/ 920598 w 1365250"/>
              <a:gd name="connsiteY0" fmla="*/ 0 h 3382962"/>
              <a:gd name="connsiteX1" fmla="*/ 1365250 w 1365250"/>
              <a:gd name="connsiteY1" fmla="*/ 0 h 3382962"/>
              <a:gd name="connsiteX2" fmla="*/ 1365250 w 1365250"/>
              <a:gd name="connsiteY2" fmla="*/ 3382962 h 3382962"/>
              <a:gd name="connsiteX3" fmla="*/ 0 w 1365250"/>
              <a:gd name="connsiteY3" fmla="*/ 3382962 h 3382962"/>
              <a:gd name="connsiteX4" fmla="*/ 0 w 1365250"/>
              <a:gd name="connsiteY4" fmla="*/ 3320782 h 3382962"/>
              <a:gd name="connsiteX5" fmla="*/ 126694 w 1365250"/>
              <a:gd name="connsiteY5" fmla="*/ 3320782 h 3382962"/>
              <a:gd name="connsiteX6" fmla="*/ 0 w 1365250"/>
              <a:gd name="connsiteY6" fmla="*/ 0 h 3382962"/>
              <a:gd name="connsiteX7" fmla="*/ 908172 w 1365250"/>
              <a:gd name="connsiteY7" fmla="*/ 0 h 3382962"/>
              <a:gd name="connsiteX8" fmla="*/ 0 w 1365250"/>
              <a:gd name="connsiteY8" fmla="*/ 2890357 h 33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5250" h="3382962">
                <a:moveTo>
                  <a:pt x="920598" y="0"/>
                </a:moveTo>
                <a:lnTo>
                  <a:pt x="1365250" y="0"/>
                </a:lnTo>
                <a:lnTo>
                  <a:pt x="1365250" y="3382962"/>
                </a:lnTo>
                <a:lnTo>
                  <a:pt x="0" y="3382962"/>
                </a:lnTo>
                <a:lnTo>
                  <a:pt x="0" y="3320782"/>
                </a:lnTo>
                <a:lnTo>
                  <a:pt x="126694" y="3320782"/>
                </a:lnTo>
                <a:close/>
                <a:moveTo>
                  <a:pt x="0" y="0"/>
                </a:moveTo>
                <a:lnTo>
                  <a:pt x="908172" y="0"/>
                </a:lnTo>
                <a:lnTo>
                  <a:pt x="0" y="2890357"/>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8095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D. Green arrow half">
    <p:spTree>
      <p:nvGrpSpPr>
        <p:cNvPr id="1" name=""/>
        <p:cNvGrpSpPr/>
        <p:nvPr/>
      </p:nvGrpSpPr>
      <p:grpSpPr>
        <a:xfrm>
          <a:off x="0" y="0"/>
          <a:ext cx="0" cy="0"/>
          <a:chOff x="0" y="0"/>
          <a:chExt cx="0" cy="0"/>
        </a:xfrm>
      </p:grpSpPr>
      <p:sp>
        <p:nvSpPr>
          <p:cNvPr id="9" name="Pentagon 8"/>
          <p:cNvSpPr/>
          <p:nvPr/>
        </p:nvSpPr>
        <p:spPr bwMode="white">
          <a:xfrm>
            <a:off x="0" y="0"/>
            <a:ext cx="6363546" cy="6858000"/>
          </a:xfrm>
          <a:prstGeom prst="homePlate">
            <a:avLst>
              <a:gd name="adj" fmla="val 12939"/>
            </a:avLst>
          </a:prstGeom>
          <a:gradFill>
            <a:gsLst>
              <a:gs pos="0">
                <a:schemeClr val="tx2"/>
              </a:gs>
              <a:gs pos="100000">
                <a:schemeClr val="accent2"/>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prstClr val="white"/>
              </a:solidFill>
              <a:latin typeface="+mn-lt"/>
              <a:sym typeface="Trebuchet MS" panose="020B0603020202020204" pitchFamily="34" charset="0"/>
            </a:endParaRPr>
          </a:p>
        </p:txBody>
      </p:sp>
      <p:sp>
        <p:nvSpPr>
          <p:cNvPr id="3" name="Title 2"/>
          <p:cNvSpPr>
            <a:spLocks noGrp="1"/>
          </p:cNvSpPr>
          <p:nvPr>
            <p:ph type="title" hasCustomPrompt="1"/>
          </p:nvPr>
        </p:nvSpPr>
        <p:spPr>
          <a:xfrm>
            <a:off x="630000" y="622800"/>
            <a:ext cx="4747822" cy="332399"/>
          </a:xfrm>
          <a:prstGeom prst="rect">
            <a:avLst/>
          </a:prstGeom>
        </p:spPr>
        <p:txBody>
          <a:bodyPr/>
          <a:lstStyle>
            <a:lvl1pPr>
              <a:defRPr>
                <a:solidFill>
                  <a:srgbClr val="FFFFFF"/>
                </a:solidFill>
                <a:latin typeface="+mj-lt"/>
                <a:sym typeface="Trebuchet MS" panose="020B0603020202020204" pitchFamily="34" charset="0"/>
              </a:defRPr>
            </a:lvl1pPr>
          </a:lstStyle>
          <a:p>
            <a:r>
              <a:rPr lang="en-US" dirty="0"/>
              <a:t>Click to add title</a:t>
            </a:r>
          </a:p>
        </p:txBody>
      </p:sp>
      <p:sp>
        <p:nvSpPr>
          <p:cNvPr id="11"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dirty="0"/>
          </a:p>
        </p:txBody>
      </p:sp>
      <p:sp>
        <p:nvSpPr>
          <p:cNvPr id="14" name="TextBox 13"/>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50000"/>
                </a:schemeClr>
              </a:solidFill>
              <a:latin typeface="+mn-lt"/>
              <a:ea typeface="+mn-ea"/>
              <a:cs typeface="+mn-cs"/>
              <a:sym typeface="Trebuchet MS" panose="020B0603020202020204" pitchFamily="34" charset="0"/>
            </a:endParaRPr>
          </a:p>
        </p:txBody>
      </p:sp>
      <p:sp>
        <p:nvSpPr>
          <p:cNvPr id="15"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t="9052" b="6867"/>
          <a:stretch/>
        </p:blipFill>
        <p:spPr>
          <a:xfrm rot="120000">
            <a:off x="4460172" y="3407803"/>
            <a:ext cx="2694666" cy="3456551"/>
          </a:xfrm>
          <a:custGeom>
            <a:avLst/>
            <a:gdLst>
              <a:gd name="connsiteX0" fmla="*/ 2136534 w 2694666"/>
              <a:gd name="connsiteY0" fmla="*/ 0 h 3456551"/>
              <a:gd name="connsiteX1" fmla="*/ 2694666 w 2694666"/>
              <a:gd name="connsiteY1" fmla="*/ 0 h 3456551"/>
              <a:gd name="connsiteX2" fmla="*/ 2694666 w 2694666"/>
              <a:gd name="connsiteY2" fmla="*/ 3456551 h 3456551"/>
              <a:gd name="connsiteX3" fmla="*/ 1957033 w 2694666"/>
              <a:gd name="connsiteY3" fmla="*/ 3456551 h 3456551"/>
              <a:gd name="connsiteX4" fmla="*/ 1856842 w 2694666"/>
              <a:gd name="connsiteY4" fmla="*/ 432620 h 3456551"/>
              <a:gd name="connsiteX5" fmla="*/ 1914577 w 2694666"/>
              <a:gd name="connsiteY5" fmla="*/ 426057 h 3456551"/>
              <a:gd name="connsiteX6" fmla="*/ 0 w 2694666"/>
              <a:gd name="connsiteY6" fmla="*/ 0 h 3456551"/>
              <a:gd name="connsiteX7" fmla="*/ 1841687 w 2694666"/>
              <a:gd name="connsiteY7" fmla="*/ 0 h 3456551"/>
              <a:gd name="connsiteX8" fmla="*/ 1142595 w 2694666"/>
              <a:gd name="connsiteY8" fmla="*/ 3456551 h 3456551"/>
              <a:gd name="connsiteX9" fmla="*/ 0 w 2694666"/>
              <a:gd name="connsiteY9" fmla="*/ 3456551 h 345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94666" h="3456551">
                <a:moveTo>
                  <a:pt x="2136534" y="0"/>
                </a:moveTo>
                <a:lnTo>
                  <a:pt x="2694666" y="0"/>
                </a:lnTo>
                <a:lnTo>
                  <a:pt x="2694666" y="3456551"/>
                </a:lnTo>
                <a:lnTo>
                  <a:pt x="1957033" y="3456551"/>
                </a:lnTo>
                <a:lnTo>
                  <a:pt x="1856842" y="432620"/>
                </a:lnTo>
                <a:lnTo>
                  <a:pt x="1914577" y="426057"/>
                </a:lnTo>
                <a:close/>
                <a:moveTo>
                  <a:pt x="0" y="0"/>
                </a:moveTo>
                <a:lnTo>
                  <a:pt x="1841687" y="0"/>
                </a:lnTo>
                <a:lnTo>
                  <a:pt x="1142595" y="3456551"/>
                </a:lnTo>
                <a:lnTo>
                  <a:pt x="0" y="3456551"/>
                </a:lnTo>
                <a:close/>
              </a:path>
            </a:pathLst>
          </a:custGeom>
        </p:spPr>
      </p:pic>
    </p:spTree>
    <p:extLst>
      <p:ext uri="{BB962C8B-B14F-4D97-AF65-F5344CB8AC3E}">
        <p14:creationId xmlns:p14="http://schemas.microsoft.com/office/powerpoint/2010/main" val="19690273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D. Arrow two third">
    <p:spTree>
      <p:nvGrpSpPr>
        <p:cNvPr id="1" name=""/>
        <p:cNvGrpSpPr/>
        <p:nvPr/>
      </p:nvGrpSpPr>
      <p:grpSpPr>
        <a:xfrm>
          <a:off x="0" y="0"/>
          <a:ext cx="0" cy="0"/>
          <a:chOff x="0" y="0"/>
          <a:chExt cx="0" cy="0"/>
        </a:xfrm>
      </p:grpSpPr>
      <p:sp>
        <p:nvSpPr>
          <p:cNvPr id="12" name="Freeform 18"/>
          <p:cNvSpPr/>
          <p:nvPr userDrawn="1"/>
        </p:nvSpPr>
        <p:spPr bwMode="white">
          <a:xfrm>
            <a:off x="0" y="0"/>
            <a:ext cx="8446239" cy="6858000"/>
          </a:xfrm>
          <a:custGeom>
            <a:avLst/>
            <a:gdLst>
              <a:gd name="connsiteX0" fmla="*/ 0 w 8446239"/>
              <a:gd name="connsiteY0" fmla="*/ 0 h 6858000"/>
              <a:gd name="connsiteX1" fmla="*/ 7645979 w 8446239"/>
              <a:gd name="connsiteY1" fmla="*/ 0 h 6858000"/>
              <a:gd name="connsiteX2" fmla="*/ 8446239 w 8446239"/>
              <a:gd name="connsiteY2" fmla="*/ 3429000 h 6858000"/>
              <a:gd name="connsiteX3" fmla="*/ 7645979 w 8446239"/>
              <a:gd name="connsiteY3" fmla="*/ 6858000 h 6858000"/>
              <a:gd name="connsiteX4" fmla="*/ 0 w 8446239"/>
              <a:gd name="connsiteY4" fmla="*/ 6858000 h 6858000"/>
              <a:gd name="connsiteX5" fmla="*/ 0 w 8446239"/>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46239" h="6858000">
                <a:moveTo>
                  <a:pt x="0" y="0"/>
                </a:moveTo>
                <a:lnTo>
                  <a:pt x="7645979" y="0"/>
                </a:lnTo>
                <a:lnTo>
                  <a:pt x="8446239" y="3429000"/>
                </a:lnTo>
                <a:lnTo>
                  <a:pt x="7645979" y="6858000"/>
                </a:lnTo>
                <a:lnTo>
                  <a:pt x="0" y="6858000"/>
                </a:lnTo>
                <a:lnTo>
                  <a:pt x="0" y="0"/>
                </a:ln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90000"/>
              </a:lnSpc>
              <a:spcAft>
                <a:spcPts val="1000"/>
              </a:spcAft>
            </a:pPr>
            <a:endParaRPr lang="en-US" sz="1200" dirty="0">
              <a:solidFill>
                <a:schemeClr val="bg1"/>
              </a:solidFill>
              <a:latin typeface="+mn-lt"/>
              <a:sym typeface="Trebuchet MS" panose="020B0603020202020204" pitchFamily="34" charset="0"/>
            </a:endParaRPr>
          </a:p>
        </p:txBody>
      </p:sp>
      <p:sp>
        <p:nvSpPr>
          <p:cNvPr id="13" name="Date Placeholder 4"/>
          <p:cNvSpPr>
            <a:spLocks noGrp="1"/>
          </p:cNvSpPr>
          <p:nvPr>
            <p:ph type="dt" sz="half" idx="10"/>
          </p:nvPr>
        </p:nvSpPr>
        <p:spPr>
          <a:xfrm>
            <a:off x="9677400" y="6405036"/>
            <a:ext cx="1482051" cy="153888"/>
          </a:xfr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9"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15" name="TextBox 14"/>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2" name="Title 1"/>
          <p:cNvSpPr>
            <a:spLocks noGrp="1"/>
          </p:cNvSpPr>
          <p:nvPr>
            <p:ph type="title" hasCustomPrompt="1"/>
          </p:nvPr>
        </p:nvSpPr>
        <p:spPr>
          <a:xfrm>
            <a:off x="630000" y="622800"/>
            <a:ext cx="6254496" cy="332399"/>
          </a:xfrm>
          <a:prstGeom prst="rect">
            <a:avLst/>
          </a:prstGeom>
        </p:spPr>
        <p:txBody>
          <a:bodyPr/>
          <a:lstStyle>
            <a:lvl1pPr>
              <a:defRPr>
                <a:latin typeface="+mj-lt"/>
                <a:sym typeface="Trebuchet MS" panose="020B0603020202020204" pitchFamily="34" charset="0"/>
              </a:defRPr>
            </a:lvl1pPr>
          </a:lstStyle>
          <a:p>
            <a:r>
              <a:rPr lang="en-US" dirty="0"/>
              <a:t>Click to add title</a:t>
            </a:r>
          </a:p>
        </p:txBody>
      </p:sp>
      <p:pic>
        <p:nvPicPr>
          <p:cNvPr id="11"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90339" y="3589606"/>
            <a:ext cx="1365250" cy="3382962"/>
          </a:xfrm>
          <a:custGeom>
            <a:avLst/>
            <a:gdLst>
              <a:gd name="connsiteX0" fmla="*/ 911531 w 1365250"/>
              <a:gd name="connsiteY0" fmla="*/ 0 h 3382962"/>
              <a:gd name="connsiteX1" fmla="*/ 1365250 w 1365250"/>
              <a:gd name="connsiteY1" fmla="*/ 0 h 3382962"/>
              <a:gd name="connsiteX2" fmla="*/ 1365250 w 1365250"/>
              <a:gd name="connsiteY2" fmla="*/ 3382962 h 3382962"/>
              <a:gd name="connsiteX3" fmla="*/ 107988 w 1365250"/>
              <a:gd name="connsiteY3" fmla="*/ 3382962 h 3382962"/>
              <a:gd name="connsiteX4" fmla="*/ 111422 w 1365250"/>
              <a:gd name="connsiteY4" fmla="*/ 3368118 h 3382962"/>
              <a:gd name="connsiteX5" fmla="*/ 129661 w 1365250"/>
              <a:gd name="connsiteY5" fmla="*/ 3368407 h 3382962"/>
              <a:gd name="connsiteX6" fmla="*/ 890411 w 1365250"/>
              <a:gd name="connsiteY6" fmla="*/ 0 h 3382962"/>
              <a:gd name="connsiteX7" fmla="*/ 897808 w 1365250"/>
              <a:gd name="connsiteY7" fmla="*/ 0 h 3382962"/>
              <a:gd name="connsiteX8" fmla="*/ 870584 w 1365250"/>
              <a:gd name="connsiteY8" fmla="*/ 85726 h 3382962"/>
              <a:gd name="connsiteX9" fmla="*/ 0 w 1365250"/>
              <a:gd name="connsiteY9" fmla="*/ 0 h 3382962"/>
              <a:gd name="connsiteX10" fmla="*/ 852736 w 1365250"/>
              <a:gd name="connsiteY10" fmla="*/ 0 h 3382962"/>
              <a:gd name="connsiteX11" fmla="*/ 0 w 1365250"/>
              <a:gd name="connsiteY11" fmla="*/ 1883543 h 33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65250" h="3382962">
                <a:moveTo>
                  <a:pt x="911531" y="0"/>
                </a:moveTo>
                <a:lnTo>
                  <a:pt x="1365250" y="0"/>
                </a:lnTo>
                <a:lnTo>
                  <a:pt x="1365250" y="3382962"/>
                </a:lnTo>
                <a:lnTo>
                  <a:pt x="107988" y="3382962"/>
                </a:lnTo>
                <a:lnTo>
                  <a:pt x="111422" y="3368118"/>
                </a:lnTo>
                <a:lnTo>
                  <a:pt x="129661" y="3368407"/>
                </a:lnTo>
                <a:close/>
                <a:moveTo>
                  <a:pt x="890411" y="0"/>
                </a:moveTo>
                <a:lnTo>
                  <a:pt x="897808" y="0"/>
                </a:lnTo>
                <a:lnTo>
                  <a:pt x="870584" y="85726"/>
                </a:lnTo>
                <a:close/>
                <a:moveTo>
                  <a:pt x="0" y="0"/>
                </a:moveTo>
                <a:lnTo>
                  <a:pt x="852736" y="0"/>
                </a:lnTo>
                <a:lnTo>
                  <a:pt x="0" y="1883543"/>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836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D. Green arrow two third">
    <p:spTree>
      <p:nvGrpSpPr>
        <p:cNvPr id="1" name=""/>
        <p:cNvGrpSpPr/>
        <p:nvPr/>
      </p:nvGrpSpPr>
      <p:grpSpPr>
        <a:xfrm>
          <a:off x="0" y="0"/>
          <a:ext cx="0" cy="0"/>
          <a:chOff x="0" y="0"/>
          <a:chExt cx="0" cy="0"/>
        </a:xfrm>
      </p:grpSpPr>
      <p:sp>
        <p:nvSpPr>
          <p:cNvPr id="12" name="Freeform 18"/>
          <p:cNvSpPr/>
          <p:nvPr userDrawn="1"/>
        </p:nvSpPr>
        <p:spPr bwMode="white">
          <a:xfrm>
            <a:off x="0" y="0"/>
            <a:ext cx="8446239" cy="6858000"/>
          </a:xfrm>
          <a:custGeom>
            <a:avLst/>
            <a:gdLst>
              <a:gd name="connsiteX0" fmla="*/ 0 w 8446239"/>
              <a:gd name="connsiteY0" fmla="*/ 0 h 6858000"/>
              <a:gd name="connsiteX1" fmla="*/ 7645979 w 8446239"/>
              <a:gd name="connsiteY1" fmla="*/ 0 h 6858000"/>
              <a:gd name="connsiteX2" fmla="*/ 8446239 w 8446239"/>
              <a:gd name="connsiteY2" fmla="*/ 3429000 h 6858000"/>
              <a:gd name="connsiteX3" fmla="*/ 7645979 w 8446239"/>
              <a:gd name="connsiteY3" fmla="*/ 6858000 h 6858000"/>
              <a:gd name="connsiteX4" fmla="*/ 0 w 8446239"/>
              <a:gd name="connsiteY4" fmla="*/ 6858000 h 6858000"/>
              <a:gd name="connsiteX5" fmla="*/ 0 w 8446239"/>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46239" h="6858000">
                <a:moveTo>
                  <a:pt x="0" y="0"/>
                </a:moveTo>
                <a:lnTo>
                  <a:pt x="7645979" y="0"/>
                </a:lnTo>
                <a:lnTo>
                  <a:pt x="8446239" y="3429000"/>
                </a:lnTo>
                <a:lnTo>
                  <a:pt x="7645979" y="6858000"/>
                </a:lnTo>
                <a:lnTo>
                  <a:pt x="0" y="6858000"/>
                </a:lnTo>
                <a:lnTo>
                  <a:pt x="0" y="0"/>
                </a:lnTo>
                <a:close/>
              </a:path>
            </a:pathLst>
          </a:custGeom>
          <a:gradFill>
            <a:gsLst>
              <a:gs pos="0">
                <a:schemeClr val="tx2"/>
              </a:gs>
              <a:gs pos="100000">
                <a:schemeClr val="accent2"/>
              </a:gs>
            </a:gsLst>
            <a:lin ang="8100000" scaled="1"/>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90000"/>
              </a:lnSpc>
              <a:spcAft>
                <a:spcPts val="1000"/>
              </a:spcAft>
            </a:pPr>
            <a:endParaRPr lang="en-US" sz="1200" dirty="0">
              <a:solidFill>
                <a:schemeClr val="bg1"/>
              </a:solidFill>
              <a:latin typeface="+mn-lt"/>
              <a:sym typeface="Trebuchet MS" panose="020B0603020202020204" pitchFamily="34" charset="0"/>
            </a:endParaRPr>
          </a:p>
        </p:txBody>
      </p:sp>
      <p:sp>
        <p:nvSpPr>
          <p:cNvPr id="2" name="Title 1"/>
          <p:cNvSpPr>
            <a:spLocks noGrp="1"/>
          </p:cNvSpPr>
          <p:nvPr>
            <p:ph type="title" hasCustomPrompt="1"/>
          </p:nvPr>
        </p:nvSpPr>
        <p:spPr>
          <a:xfrm>
            <a:off x="630000" y="622800"/>
            <a:ext cx="6254496" cy="332399"/>
          </a:xfrm>
          <a:prstGeom prst="rect">
            <a:avLst/>
          </a:prstGeom>
        </p:spPr>
        <p:txBody>
          <a:bodyPr/>
          <a:lstStyle>
            <a:lvl1pPr>
              <a:defRPr>
                <a:solidFill>
                  <a:srgbClr val="FFFFFF"/>
                </a:solidFill>
                <a:latin typeface="+mj-lt"/>
                <a:sym typeface="Trebuchet MS" panose="020B0603020202020204" pitchFamily="34" charset="0"/>
              </a:defRPr>
            </a:lvl1pPr>
          </a:lstStyle>
          <a:p>
            <a:r>
              <a:rPr lang="en-US" dirty="0"/>
              <a:t>Click to add title</a:t>
            </a:r>
          </a:p>
        </p:txBody>
      </p:sp>
      <p:sp>
        <p:nvSpPr>
          <p:cNvPr id="17"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dirty="0"/>
          </a:p>
        </p:txBody>
      </p:sp>
      <p:sp>
        <p:nvSpPr>
          <p:cNvPr id="18" name="TextBox 17"/>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50000"/>
                </a:schemeClr>
              </a:solidFill>
              <a:latin typeface="+mn-lt"/>
              <a:ea typeface="+mn-ea"/>
              <a:cs typeface="+mn-cs"/>
              <a:sym typeface="Trebuchet MS" panose="020B0603020202020204" pitchFamily="34" charset="0"/>
            </a:endParaRPr>
          </a:p>
        </p:txBody>
      </p:sp>
      <p:sp>
        <p:nvSpPr>
          <p:cNvPr id="19"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t="9052" b="6867"/>
          <a:stretch/>
        </p:blipFill>
        <p:spPr>
          <a:xfrm rot="120000">
            <a:off x="6567628" y="3407803"/>
            <a:ext cx="2694666" cy="3456551"/>
          </a:xfrm>
          <a:custGeom>
            <a:avLst/>
            <a:gdLst>
              <a:gd name="connsiteX0" fmla="*/ 2068299 w 2694666"/>
              <a:gd name="connsiteY0" fmla="*/ 0 h 3456551"/>
              <a:gd name="connsiteX1" fmla="*/ 2694666 w 2694666"/>
              <a:gd name="connsiteY1" fmla="*/ 0 h 3456551"/>
              <a:gd name="connsiteX2" fmla="*/ 2694666 w 2694666"/>
              <a:gd name="connsiteY2" fmla="*/ 3456551 h 3456551"/>
              <a:gd name="connsiteX3" fmla="*/ 1434992 w 2694666"/>
              <a:gd name="connsiteY3" fmla="*/ 3456551 h 3456551"/>
              <a:gd name="connsiteX4" fmla="*/ 0 w 2694666"/>
              <a:gd name="connsiteY4" fmla="*/ 0 h 3456551"/>
              <a:gd name="connsiteX5" fmla="*/ 1825478 w 2694666"/>
              <a:gd name="connsiteY5" fmla="*/ 0 h 3456551"/>
              <a:gd name="connsiteX6" fmla="*/ 1138791 w 2694666"/>
              <a:gd name="connsiteY6" fmla="*/ 3456551 h 3456551"/>
              <a:gd name="connsiteX7" fmla="*/ 0 w 2694666"/>
              <a:gd name="connsiteY7" fmla="*/ 3456551 h 345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4666" h="3456551">
                <a:moveTo>
                  <a:pt x="2068299" y="0"/>
                </a:moveTo>
                <a:lnTo>
                  <a:pt x="2694666" y="0"/>
                </a:lnTo>
                <a:lnTo>
                  <a:pt x="2694666" y="3456551"/>
                </a:lnTo>
                <a:lnTo>
                  <a:pt x="1434992" y="3456551"/>
                </a:lnTo>
                <a:close/>
                <a:moveTo>
                  <a:pt x="0" y="0"/>
                </a:moveTo>
                <a:lnTo>
                  <a:pt x="1825478" y="0"/>
                </a:lnTo>
                <a:lnTo>
                  <a:pt x="1138791" y="3456551"/>
                </a:lnTo>
                <a:lnTo>
                  <a:pt x="0" y="3456551"/>
                </a:lnTo>
                <a:close/>
              </a:path>
            </a:pathLst>
          </a:custGeom>
        </p:spPr>
      </p:pic>
    </p:spTree>
    <p:extLst>
      <p:ext uri="{BB962C8B-B14F-4D97-AF65-F5344CB8AC3E}">
        <p14:creationId xmlns:p14="http://schemas.microsoft.com/office/powerpoint/2010/main" val="39849398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D. Big statement green">
    <p:spTree>
      <p:nvGrpSpPr>
        <p:cNvPr id="1" name=""/>
        <p:cNvGrpSpPr/>
        <p:nvPr/>
      </p:nvGrpSpPr>
      <p:grpSpPr>
        <a:xfrm>
          <a:off x="0" y="0"/>
          <a:ext cx="0" cy="0"/>
          <a:chOff x="0" y="0"/>
          <a:chExt cx="0" cy="0"/>
        </a:xfrm>
      </p:grpSpPr>
      <p:sp>
        <p:nvSpPr>
          <p:cNvPr id="7" name="Date Placeholder 4"/>
          <p:cNvSpPr>
            <a:spLocks noGrp="1"/>
          </p:cNvSpPr>
          <p:nvPr>
            <p:ph type="dt" sz="half" idx="10"/>
          </p:nvPr>
        </p:nvSpPr>
        <p:spPr>
          <a:xfrm>
            <a:off x="9677400" y="6405036"/>
            <a:ext cx="1482051" cy="153888"/>
          </a:xfr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9"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10" name="TextBox 9"/>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11" name="Title 1"/>
          <p:cNvSpPr>
            <a:spLocks noGrp="1"/>
          </p:cNvSpPr>
          <p:nvPr>
            <p:ph type="title" hasCustomPrompt="1"/>
          </p:nvPr>
        </p:nvSpPr>
        <p:spPr>
          <a:xfrm>
            <a:off x="630000" y="3826333"/>
            <a:ext cx="10933200" cy="1606550"/>
          </a:xfrm>
        </p:spPr>
        <p:txBody>
          <a:bodyPr anchor="b">
            <a:noAutofit/>
          </a:bodyPr>
          <a:lstStyle>
            <a:lvl1pPr marL="0" algn="l" defTabSz="914400" rtl="0" eaLnBrk="1" fontAlgn="auto" latinLnBrk="0" hangingPunct="1">
              <a:lnSpc>
                <a:spcPts val="6000"/>
              </a:lnSpc>
              <a:spcBef>
                <a:spcPts val="0"/>
              </a:spcBef>
              <a:spcAft>
                <a:spcPts val="0"/>
              </a:spcAft>
              <a:defRPr lang="en-US" sz="5400" kern="1200" baseline="0" dirty="0">
                <a:solidFill>
                  <a:schemeClr val="bg1"/>
                </a:solidFill>
                <a:latin typeface="+mj-lt"/>
                <a:ea typeface="+mn-ea"/>
                <a:cs typeface="Arial" panose="020B0604020202020204" pitchFamily="34" charset="0"/>
                <a:sym typeface="Trebuchet MS" panose="020B0603020202020204" pitchFamily="34" charset="0"/>
              </a:defRPr>
            </a:lvl1pPr>
          </a:lstStyle>
          <a:p>
            <a:r>
              <a:rPr lang="en-US" dirty="0"/>
              <a:t>Click to add big statement text</a:t>
            </a:r>
          </a:p>
        </p:txBody>
      </p:sp>
    </p:spTree>
    <p:extLst>
      <p:ext uri="{BB962C8B-B14F-4D97-AF65-F5344CB8AC3E}">
        <p14:creationId xmlns:p14="http://schemas.microsoft.com/office/powerpoint/2010/main" val="5850758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header box">
    <p:spTree>
      <p:nvGrpSpPr>
        <p:cNvPr id="1" name=""/>
        <p:cNvGrpSpPr/>
        <p:nvPr/>
      </p:nvGrpSpPr>
      <p:grpSpPr>
        <a:xfrm>
          <a:off x="0" y="0"/>
          <a:ext cx="0" cy="0"/>
          <a:chOff x="0" y="0"/>
          <a:chExt cx="0" cy="0"/>
        </a:xfrm>
      </p:grpSpPr>
      <p:sp>
        <p:nvSpPr>
          <p:cNvPr id="2" name="Title 1"/>
          <p:cNvSpPr>
            <a:spLocks noGrp="1"/>
          </p:cNvSpPr>
          <p:nvPr>
            <p:ph type="title" hasCustomPrompt="1"/>
          </p:nvPr>
        </p:nvSpPr>
        <p:spPr bwMode="blackWhite">
          <a:xfrm>
            <a:off x="1284742" y="2668041"/>
            <a:ext cx="9620491" cy="3201026"/>
          </a:xfrm>
          <a:prstGeom prst="rect">
            <a:avLst/>
          </a:prstGeom>
          <a:ln w="9525">
            <a:solidFill>
              <a:schemeClr val="bg1"/>
            </a:solidFill>
          </a:ln>
        </p:spPr>
        <p:txBody>
          <a:bodyPr lIns="274320" tIns="274320" rIns="274320" bIns="137160" anchor="b">
            <a:noAutofit/>
          </a:bodyPr>
          <a:lstStyle>
            <a:lvl1pPr marL="0" algn="l" defTabSz="914400" rtl="0" eaLnBrk="1" fontAlgn="auto" latinLnBrk="0" hangingPunct="1">
              <a:lnSpc>
                <a:spcPts val="6000"/>
              </a:lnSpc>
              <a:spcBef>
                <a:spcPts val="0"/>
              </a:spcBef>
              <a:spcAft>
                <a:spcPts val="0"/>
              </a:spcAft>
              <a:defRPr lang="en-US" sz="5400" kern="1200" baseline="0" dirty="0">
                <a:solidFill>
                  <a:schemeClr val="bg1"/>
                </a:solidFill>
                <a:latin typeface="+mj-lt"/>
                <a:ea typeface="+mn-ea"/>
                <a:cs typeface="Arial" panose="020B0604020202020204" pitchFamily="34" charset="0"/>
                <a:sym typeface="Trebuchet MS" panose="020B0603020202020204" pitchFamily="34" charset="0"/>
              </a:defRPr>
            </a:lvl1pPr>
          </a:lstStyle>
          <a:p>
            <a:r>
              <a:rPr lang="en-US" dirty="0"/>
              <a:t>Click to add big statement text</a:t>
            </a:r>
          </a:p>
        </p:txBody>
      </p:sp>
      <p:sp>
        <p:nvSpPr>
          <p:cNvPr id="4" name="TextBox 3"/>
          <p:cNvSpPr txBox="1"/>
          <p:nvPr/>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3" name="Date Placeholder 2"/>
          <p:cNvSpPr>
            <a:spLocks noGrp="1"/>
          </p:cNvSpPr>
          <p:nvPr>
            <p:ph type="dt" sz="half" idx="10"/>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12"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59" name="Rectangle 58"/>
          <p:cNvSpPr/>
          <p:nvPr userDrawn="1"/>
        </p:nvSpPr>
        <p:spPr bwMode="white">
          <a:xfrm>
            <a:off x="1284743" y="1428131"/>
            <a:ext cx="947672" cy="947672"/>
          </a:xfrm>
          <a:prstGeom prst="rect">
            <a:avLst/>
          </a:prstGeom>
          <a:noFill/>
          <a:ln>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200" dirty="0">
              <a:solidFill>
                <a:schemeClr val="bg1"/>
              </a:solidFill>
              <a:latin typeface="+mn-lt"/>
              <a:sym typeface="Trebuchet MS" panose="020B0603020202020204" pitchFamily="34" charset="0"/>
            </a:endParaRPr>
          </a:p>
        </p:txBody>
      </p:sp>
    </p:spTree>
    <p:extLst>
      <p:ext uri="{BB962C8B-B14F-4D97-AF65-F5344CB8AC3E}">
        <p14:creationId xmlns:p14="http://schemas.microsoft.com/office/powerpoint/2010/main" val="7123234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D. Big statement icon">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lvl1pPr>
              <a:defRPr>
                <a:latin typeface="+mn-lt"/>
                <a:sym typeface="Trebuchet MS" panose="020B0603020202020204" pitchFamily="34" charset="0"/>
              </a:defRPr>
            </a:lvl1pPr>
          </a:lstStyle>
          <a:p>
            <a:endParaRPr lang="en-US" dirty="0"/>
          </a:p>
        </p:txBody>
      </p:sp>
      <p:sp>
        <p:nvSpPr>
          <p:cNvPr id="11"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
        <p:nvSpPr>
          <p:cNvPr id="6" name="Rectangle 5"/>
          <p:cNvSpPr/>
          <p:nvPr userDrawn="1"/>
        </p:nvSpPr>
        <p:spPr bwMode="white">
          <a:xfrm>
            <a:off x="630000" y="625475"/>
            <a:ext cx="932688" cy="932688"/>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200" dirty="0">
              <a:solidFill>
                <a:schemeClr val="bg1"/>
              </a:solidFill>
              <a:latin typeface="+mn-lt"/>
              <a:sym typeface="Trebuchet MS" panose="020B0603020202020204" pitchFamily="34" charset="0"/>
            </a:endParaRPr>
          </a:p>
        </p:txBody>
      </p:sp>
      <p:sp>
        <p:nvSpPr>
          <p:cNvPr id="7" name="Title 1"/>
          <p:cNvSpPr>
            <a:spLocks noGrp="1"/>
          </p:cNvSpPr>
          <p:nvPr>
            <p:ph type="title" hasCustomPrompt="1"/>
          </p:nvPr>
        </p:nvSpPr>
        <p:spPr>
          <a:xfrm>
            <a:off x="630000" y="3826333"/>
            <a:ext cx="10933200" cy="1606550"/>
          </a:xfrm>
          <a:prstGeom prst="rect">
            <a:avLst/>
          </a:prstGeom>
        </p:spPr>
        <p:txBody>
          <a:bodyPr anchor="b">
            <a:noAutofit/>
          </a:bodyPr>
          <a:lstStyle>
            <a:lvl1pPr marL="0" algn="l" defTabSz="914400" rtl="0" eaLnBrk="1" fontAlgn="auto" latinLnBrk="0" hangingPunct="1">
              <a:lnSpc>
                <a:spcPts val="6000"/>
              </a:lnSpc>
              <a:spcBef>
                <a:spcPts val="0"/>
              </a:spcBef>
              <a:spcAft>
                <a:spcPts val="0"/>
              </a:spcAft>
              <a:defRPr lang="en-US" sz="5400" kern="1200" baseline="0" dirty="0">
                <a:solidFill>
                  <a:schemeClr val="accent4"/>
                </a:solidFill>
                <a:latin typeface="+mj-lt"/>
                <a:ea typeface="+mn-ea"/>
                <a:cs typeface="Arial" panose="020B0604020202020204" pitchFamily="34" charset="0"/>
                <a:sym typeface="Trebuchet MS" panose="020B0603020202020204" pitchFamily="34" charset="0"/>
              </a:defRPr>
            </a:lvl1pPr>
          </a:lstStyle>
          <a:p>
            <a:r>
              <a:rPr lang="en-US" dirty="0"/>
              <a:t>Click to add big statement text</a:t>
            </a:r>
          </a:p>
        </p:txBody>
      </p:sp>
    </p:spTree>
    <p:extLst>
      <p:ext uri="{BB962C8B-B14F-4D97-AF65-F5344CB8AC3E}">
        <p14:creationId xmlns:p14="http://schemas.microsoft.com/office/powerpoint/2010/main" val="39361921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D. Quot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406658069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213" name="think-cell Slide" r:id="rId4" imgW="384" imgH="384" progId="TCLayout.ActiveDocument.1">
                  <p:embed/>
                </p:oleObj>
              </mc:Choice>
              <mc:Fallback>
                <p:oleObj name="think-cell Slide" r:id="rId4" imgW="384" imgH="384"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6" name="TextBox 5"/>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2" name="Date Placeholder 1"/>
          <p:cNvSpPr>
            <a:spLocks noGrp="1"/>
          </p:cNvSpPr>
          <p:nvPr>
            <p:ph type="dt" sz="half" idx="10"/>
          </p:nvPr>
        </p:nvSpPr>
        <p:spPr/>
        <p:txBody>
          <a:bodyPr/>
          <a:lstStyle>
            <a:lvl1pPr>
              <a:defRPr>
                <a:solidFill>
                  <a:schemeClr val="bg1"/>
                </a:solidFill>
                <a:latin typeface="+mn-lt"/>
                <a:sym typeface="Trebuchet MS" panose="020B0603020202020204" pitchFamily="34" charset="0"/>
              </a:defRPr>
            </a:lvl1pPr>
          </a:lstStyle>
          <a:p>
            <a:endParaRPr lang="en-US" dirty="0"/>
          </a:p>
        </p:txBody>
      </p:sp>
      <p:pic>
        <p:nvPicPr>
          <p:cNvPr id="7" name="Picture 6"/>
          <p:cNvPicPr>
            <a:picLocks noChangeAspect="1"/>
          </p:cNvPicPr>
          <p:nvPr userDrawn="1"/>
        </p:nvPicPr>
        <p:blipFill rotWithShape="1">
          <a:blip r:embed="rId6">
            <a:extLst>
              <a:ext uri="{28A0092B-C50C-407E-A947-70E740481C1C}">
                <a14:useLocalDpi xmlns:a14="http://schemas.microsoft.com/office/drawing/2010/main" val="0"/>
              </a:ext>
            </a:extLst>
          </a:blip>
          <a:srcRect r="3634" b="1258"/>
          <a:stretch/>
        </p:blipFill>
        <p:spPr>
          <a:xfrm rot="16200000" flipH="1">
            <a:off x="6797461" y="101443"/>
            <a:ext cx="769257" cy="10019821"/>
          </a:xfrm>
          <a:custGeom>
            <a:avLst/>
            <a:gdLst>
              <a:gd name="connsiteX0" fmla="*/ 0 w 769257"/>
              <a:gd name="connsiteY0" fmla="*/ 0 h 10019821"/>
              <a:gd name="connsiteX1" fmla="*/ 0 w 769257"/>
              <a:gd name="connsiteY1" fmla="*/ 4631160 h 10019821"/>
              <a:gd name="connsiteX2" fmla="*/ 216750 w 769257"/>
              <a:gd name="connsiteY2" fmla="*/ 999646 h 10019821"/>
              <a:gd name="connsiteX3" fmla="*/ 197800 w 769257"/>
              <a:gd name="connsiteY3" fmla="*/ 10019821 h 10019821"/>
              <a:gd name="connsiteX4" fmla="*/ 769257 w 769257"/>
              <a:gd name="connsiteY4" fmla="*/ 10019821 h 10019821"/>
              <a:gd name="connsiteX5" fmla="*/ 769257 w 769257"/>
              <a:gd name="connsiteY5" fmla="*/ 0 h 10019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9257" h="10019821">
                <a:moveTo>
                  <a:pt x="0" y="0"/>
                </a:moveTo>
                <a:lnTo>
                  <a:pt x="0" y="4631160"/>
                </a:lnTo>
                <a:lnTo>
                  <a:pt x="216750" y="999646"/>
                </a:lnTo>
                <a:lnTo>
                  <a:pt x="197800" y="10019821"/>
                </a:lnTo>
                <a:lnTo>
                  <a:pt x="769257" y="10019821"/>
                </a:lnTo>
                <a:lnTo>
                  <a:pt x="769257" y="0"/>
                </a:lnTo>
                <a:close/>
              </a:path>
            </a:pathLst>
          </a:custGeom>
        </p:spPr>
      </p:pic>
      <p:sp>
        <p:nvSpPr>
          <p:cNvPr id="59" name="Freeform 58"/>
          <p:cNvSpPr>
            <a:spLocks/>
          </p:cNvSpPr>
          <p:nvPr/>
        </p:nvSpPr>
        <p:spPr bwMode="white">
          <a:xfrm flipH="1">
            <a:off x="0" y="0"/>
            <a:ext cx="12192000" cy="5867335"/>
          </a:xfrm>
          <a:custGeom>
            <a:avLst/>
            <a:gdLst>
              <a:gd name="connsiteX0" fmla="*/ 12192000 w 12192000"/>
              <a:gd name="connsiteY0" fmla="*/ 0 h 5867335"/>
              <a:gd name="connsiteX1" fmla="*/ 0 w 12192000"/>
              <a:gd name="connsiteY1" fmla="*/ 0 h 5867335"/>
              <a:gd name="connsiteX2" fmla="*/ 0 w 12192000"/>
              <a:gd name="connsiteY2" fmla="*/ 4945992 h 5867335"/>
              <a:gd name="connsiteX3" fmla="*/ 9041587 w 12192000"/>
              <a:gd name="connsiteY3" fmla="*/ 4945992 h 5867335"/>
              <a:gd name="connsiteX4" fmla="*/ 9974275 w 12192000"/>
              <a:gd name="connsiteY4" fmla="*/ 5867335 h 5867335"/>
              <a:gd name="connsiteX5" fmla="*/ 9974275 w 12192000"/>
              <a:gd name="connsiteY5" fmla="*/ 4945992 h 5867335"/>
              <a:gd name="connsiteX6" fmla="*/ 12192000 w 12192000"/>
              <a:gd name="connsiteY6" fmla="*/ 4945992 h 5867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5867335">
                <a:moveTo>
                  <a:pt x="12192000" y="0"/>
                </a:moveTo>
                <a:lnTo>
                  <a:pt x="0" y="0"/>
                </a:lnTo>
                <a:lnTo>
                  <a:pt x="0" y="4945992"/>
                </a:lnTo>
                <a:lnTo>
                  <a:pt x="9041587" y="4945992"/>
                </a:lnTo>
                <a:lnTo>
                  <a:pt x="9974275" y="5867335"/>
                </a:lnTo>
                <a:lnTo>
                  <a:pt x="9974275" y="4945992"/>
                </a:lnTo>
                <a:lnTo>
                  <a:pt x="12192000" y="4945992"/>
                </a:lnTo>
                <a:close/>
              </a:path>
            </a:pathLst>
          </a:custGeom>
          <a:solidFill>
            <a:schemeClr val="tx2"/>
          </a:solidFill>
          <a:ln>
            <a:noFill/>
          </a:ln>
          <a:effectLst/>
        </p:spPr>
        <p:txBody>
          <a:bodyPr vert="horz" wrap="square" lIns="91440" tIns="45720" rIns="91440" bIns="45720" numCol="1" anchor="t" anchorCtr="0" compatLnSpc="1">
            <a:prstTxWarp prst="textNoShape">
              <a:avLst/>
            </a:prstTxWarp>
            <a:noAutofit/>
          </a:bodyPr>
          <a:lstStyle/>
          <a:p>
            <a:endParaRPr lang="en-US" dirty="0">
              <a:latin typeface="+mn-lt"/>
              <a:sym typeface="Trebuchet MS" panose="020B0603020202020204" pitchFamily="34" charset="0"/>
            </a:endParaRPr>
          </a:p>
        </p:txBody>
      </p:sp>
    </p:spTree>
    <p:extLst>
      <p:ext uri="{BB962C8B-B14F-4D97-AF65-F5344CB8AC3E}">
        <p14:creationId xmlns:p14="http://schemas.microsoft.com/office/powerpoint/2010/main" val="37419413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D. Special gray">
    <p:spTree>
      <p:nvGrpSpPr>
        <p:cNvPr id="1" name=""/>
        <p:cNvGrpSpPr/>
        <p:nvPr/>
      </p:nvGrpSpPr>
      <p:grpSpPr>
        <a:xfrm>
          <a:off x="0" y="0"/>
          <a:ext cx="0" cy="0"/>
          <a:chOff x="0" y="0"/>
          <a:chExt cx="0" cy="0"/>
        </a:xfrm>
      </p:grpSpPr>
      <p:sp>
        <p:nvSpPr>
          <p:cNvPr id="5" name="TextBox 4"/>
          <p:cNvSpPr txBox="1"/>
          <p:nvPr/>
        </p:nvSpPr>
        <p:spPr bwMode="white">
          <a:xfrm>
            <a:off x="11167872" y="6404400"/>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3" name="Date Placeholder 2"/>
          <p:cNvSpPr>
            <a:spLocks noGrp="1"/>
          </p:cNvSpPr>
          <p:nvPr>
            <p:ph type="dt" sz="half" idx="10"/>
          </p:nvPr>
        </p:nvSpPr>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11"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2" name="Title 1"/>
          <p:cNvSpPr>
            <a:spLocks noGrp="1"/>
          </p:cNvSpPr>
          <p:nvPr>
            <p:ph type="title" hasCustomPrompt="1"/>
          </p:nvPr>
        </p:nvSpPr>
        <p:spPr>
          <a:xfrm>
            <a:off x="630000" y="622800"/>
            <a:ext cx="10933200" cy="332399"/>
          </a:xfrm>
        </p:spPr>
        <p:txBody>
          <a:bodyPr/>
          <a:lstStyle>
            <a:lvl1pPr>
              <a:defRPr>
                <a:solidFill>
                  <a:schemeClr val="bg1"/>
                </a:solidFill>
                <a:latin typeface="+mj-lt"/>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25483755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D. Table of contents">
    <p:spTree>
      <p:nvGrpSpPr>
        <p:cNvPr id="1" name=""/>
        <p:cNvGrpSpPr/>
        <p:nvPr/>
      </p:nvGrpSpPr>
      <p:grpSpPr>
        <a:xfrm>
          <a:off x="0" y="0"/>
          <a:ext cx="0" cy="0"/>
          <a:chOff x="0" y="0"/>
          <a:chExt cx="0" cy="0"/>
        </a:xfrm>
      </p:grpSpPr>
      <p:sp>
        <p:nvSpPr>
          <p:cNvPr id="13" name="Freeform 12"/>
          <p:cNvSpPr/>
          <p:nvPr/>
        </p:nvSpPr>
        <p:spPr bwMode="ltGray">
          <a:xfrm>
            <a:off x="0" y="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dirty="0">
              <a:solidFill>
                <a:prstClr val="white"/>
              </a:solidFill>
              <a:latin typeface="+mn-lt"/>
              <a:sym typeface="Trebuchet MS" panose="020B0603020202020204" pitchFamily="34" charset="0"/>
            </a:endParaRPr>
          </a:p>
        </p:txBody>
      </p:sp>
      <p:sp>
        <p:nvSpPr>
          <p:cNvPr id="17" name="Freeform 12"/>
          <p:cNvSpPr/>
          <p:nvPr userDrawn="1"/>
        </p:nvSpPr>
        <p:spPr bwMode="ltGray">
          <a:xfrm>
            <a:off x="0" y="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dirty="0">
              <a:solidFill>
                <a:prstClr val="white"/>
              </a:solidFill>
              <a:latin typeface="+mn-lt"/>
              <a:sym typeface="Trebuchet MS" panose="020B0603020202020204" pitchFamily="34" charset="0"/>
            </a:endParaRPr>
          </a:p>
        </p:txBody>
      </p:sp>
      <p:sp>
        <p:nvSpPr>
          <p:cNvPr id="20" name="TextBox 19"/>
          <p:cNvSpPr txBox="1"/>
          <p:nvPr userDrawn="1"/>
        </p:nvSpPr>
        <p:spPr>
          <a:xfrm>
            <a:off x="630000" y="2577934"/>
            <a:ext cx="2819400" cy="1761764"/>
          </a:xfrm>
          <a:prstGeom prst="rect">
            <a:avLst/>
          </a:prstGeom>
          <a:noFill/>
        </p:spPr>
        <p:txBody>
          <a:bodyPr wrap="square" lIns="0" tIns="0" rIns="0" bIns="0" rtlCol="0" anchor="ctr">
            <a:spAutoFit/>
          </a:bodyPr>
          <a:lstStyle/>
          <a:p>
            <a:pPr marL="0" indent="0">
              <a:lnSpc>
                <a:spcPct val="106000"/>
              </a:lnSpc>
              <a:spcAft>
                <a:spcPts val="700"/>
              </a:spcAft>
              <a:buFontTx/>
              <a:buNone/>
            </a:pPr>
            <a:r>
              <a:rPr lang="en-US" sz="5400" dirty="0">
                <a:solidFill>
                  <a:schemeClr val="tx2"/>
                </a:solidFill>
                <a:latin typeface="+mn-lt"/>
                <a:sym typeface="Trebuchet MS" panose="020B0603020202020204" pitchFamily="34" charset="0"/>
              </a:rPr>
              <a:t>Table of contents</a:t>
            </a:r>
          </a:p>
        </p:txBody>
      </p:sp>
      <p:sp>
        <p:nvSpPr>
          <p:cNvPr id="15" name="Date Placeholder 4"/>
          <p:cNvSpPr>
            <a:spLocks noGrp="1"/>
          </p:cNvSpPr>
          <p:nvPr>
            <p:ph type="dt" sz="half" idx="10"/>
          </p:nvPr>
        </p:nvSpPr>
        <p:spPr>
          <a:xfrm>
            <a:off x="9677400" y="6405036"/>
            <a:ext cx="1482051" cy="153888"/>
          </a:xfr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24"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19" name="TextBox 18"/>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pic>
        <p:nvPicPr>
          <p:cNvPr id="10" name="Picture 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08638" y="3586748"/>
            <a:ext cx="1365250" cy="3382962"/>
          </a:xfrm>
          <a:custGeom>
            <a:avLst/>
            <a:gdLst>
              <a:gd name="connsiteX0" fmla="*/ 942801 w 1365250"/>
              <a:gd name="connsiteY0" fmla="*/ 0 h 3382962"/>
              <a:gd name="connsiteX1" fmla="*/ 1365250 w 1365250"/>
              <a:gd name="connsiteY1" fmla="*/ 0 h 3382962"/>
              <a:gd name="connsiteX2" fmla="*/ 1365250 w 1365250"/>
              <a:gd name="connsiteY2" fmla="*/ 3382962 h 3382962"/>
              <a:gd name="connsiteX3" fmla="*/ 128720 w 1365250"/>
              <a:gd name="connsiteY3" fmla="*/ 3382962 h 3382962"/>
              <a:gd name="connsiteX4" fmla="*/ 0 w 1365250"/>
              <a:gd name="connsiteY4" fmla="*/ 0 h 3382962"/>
              <a:gd name="connsiteX5" fmla="*/ 929501 w 1365250"/>
              <a:gd name="connsiteY5" fmla="*/ 0 h 3382962"/>
              <a:gd name="connsiteX6" fmla="*/ 0 w 1365250"/>
              <a:gd name="connsiteY6" fmla="*/ 2860398 h 33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5250" h="3382962">
                <a:moveTo>
                  <a:pt x="942801" y="0"/>
                </a:moveTo>
                <a:lnTo>
                  <a:pt x="1365250" y="0"/>
                </a:lnTo>
                <a:lnTo>
                  <a:pt x="1365250" y="3382962"/>
                </a:lnTo>
                <a:lnTo>
                  <a:pt x="128720" y="3382962"/>
                </a:lnTo>
                <a:close/>
                <a:moveTo>
                  <a:pt x="0" y="0"/>
                </a:moveTo>
                <a:lnTo>
                  <a:pt x="929501" y="0"/>
                </a:lnTo>
                <a:lnTo>
                  <a:pt x="0" y="2860398"/>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390906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D. Blank green">
    <p:spTree>
      <p:nvGrpSpPr>
        <p:cNvPr id="1" name=""/>
        <p:cNvGrpSpPr/>
        <p:nvPr/>
      </p:nvGrpSpPr>
      <p:grpSpPr>
        <a:xfrm>
          <a:off x="0" y="0"/>
          <a:ext cx="0" cy="0"/>
          <a:chOff x="0" y="0"/>
          <a:chExt cx="0" cy="0"/>
        </a:xfrm>
      </p:grpSpPr>
      <p:sp>
        <p:nvSpPr>
          <p:cNvPr id="6" name="Date Placeholder 4"/>
          <p:cNvSpPr>
            <a:spLocks noGrp="1"/>
          </p:cNvSpPr>
          <p:nvPr>
            <p:ph type="dt" sz="half" idx="10"/>
          </p:nvPr>
        </p:nvSpPr>
        <p:spPr>
          <a:xfrm>
            <a:off x="9677400" y="6405036"/>
            <a:ext cx="1482051" cy="153888"/>
          </a:xfr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9"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11" name="TextBox 10"/>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Tree>
    <p:extLst>
      <p:ext uri="{BB962C8B-B14F-4D97-AF65-F5344CB8AC3E}">
        <p14:creationId xmlns:p14="http://schemas.microsoft.com/office/powerpoint/2010/main" val="16408276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D. 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lvl1pPr>
              <a:defRPr>
                <a:latin typeface="+mn-lt"/>
                <a:sym typeface="Trebuchet MS" panose="020B0603020202020204" pitchFamily="34" charset="0"/>
              </a:defRPr>
            </a:lvl1pPr>
          </a:lstStyle>
          <a:p>
            <a:endParaRPr lang="en-US" dirty="0"/>
          </a:p>
        </p:txBody>
      </p:sp>
      <p:sp>
        <p:nvSpPr>
          <p:cNvPr id="5"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Tree>
    <p:extLst>
      <p:ext uri="{BB962C8B-B14F-4D97-AF65-F5344CB8AC3E}">
        <p14:creationId xmlns:p14="http://schemas.microsoft.com/office/powerpoint/2010/main" val="15711853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D. Disclaimer">
    <p:spTree>
      <p:nvGrpSpPr>
        <p:cNvPr id="1" name=""/>
        <p:cNvGrpSpPr/>
        <p:nvPr/>
      </p:nvGrpSpPr>
      <p:grpSpPr>
        <a:xfrm>
          <a:off x="0" y="0"/>
          <a:ext cx="0" cy="0"/>
          <a:chOff x="0" y="0"/>
          <a:chExt cx="0" cy="0"/>
        </a:xfrm>
      </p:grpSpPr>
      <p:sp>
        <p:nvSpPr>
          <p:cNvPr id="6" name="Rectangle 5"/>
          <p:cNvSpPr/>
          <p:nvPr/>
        </p:nvSpPr>
        <p:spPr>
          <a:xfrm>
            <a:off x="5021826" y="1664256"/>
            <a:ext cx="6209072" cy="3323987"/>
          </a:xfrm>
          <a:prstGeom prst="rect">
            <a:avLst/>
          </a:prstGeom>
        </p:spPr>
        <p:txBody>
          <a:bodyPr wrap="square" lIns="0" tIns="0" rIns="0" bIns="0" anchor="ctr">
            <a:spAutoFit/>
          </a:bodyPr>
          <a:lstStyle/>
          <a:p>
            <a:pPr indent="0">
              <a:lnSpc>
                <a:spcPct val="100000"/>
              </a:lnSpc>
            </a:pPr>
            <a:r>
              <a:rPr lang="en-US" sz="900" b="0" dirty="0">
                <a:latin typeface="+mn-lt"/>
                <a:sym typeface="Trebuchet MS" panose="020B0603020202020204" pitchFamily="34" charset="0"/>
              </a:rPr>
              <a:t>The services and materials provided by Boston Consulting Group (BCG) are subject to BCG's Standard Terms </a:t>
            </a:r>
            <a:br>
              <a:rPr lang="en-US" sz="900" b="0" dirty="0">
                <a:latin typeface="+mn-lt"/>
                <a:sym typeface="Trebuchet MS" panose="020B0603020202020204" pitchFamily="34" charset="0"/>
              </a:rPr>
            </a:br>
            <a:r>
              <a:rPr lang="en-US" sz="900" b="0" dirty="0">
                <a:latin typeface="+mn-lt"/>
                <a:sym typeface="Trebuchet MS" panose="020B0603020202020204" pitchFamily="34" charset="0"/>
              </a:rPr>
              <a:t>(a copy of which is available upon request) or such other agreement as may have been previously executed by BCG. BCG does not provide legal, accounting, or tax advice. The Client is responsible for obtaining independent advice concerning these matters. This advice may affect the guidance given by BCG. Further, BCG has made no undertaking </a:t>
            </a:r>
            <a:br>
              <a:rPr lang="en-US" sz="900" b="0" dirty="0">
                <a:latin typeface="+mn-lt"/>
                <a:sym typeface="Trebuchet MS" panose="020B0603020202020204" pitchFamily="34" charset="0"/>
              </a:rPr>
            </a:br>
            <a:r>
              <a:rPr lang="en-US" sz="900" b="0" dirty="0">
                <a:latin typeface="+mn-lt"/>
                <a:sym typeface="Trebuchet MS" panose="020B0603020202020204" pitchFamily="34" charset="0"/>
              </a:rPr>
              <a:t>to update these materials after the date hereof, notwithstanding that such information may become outdated </a:t>
            </a:r>
            <a:br>
              <a:rPr lang="en-US" sz="900" b="0" dirty="0">
                <a:latin typeface="+mn-lt"/>
                <a:sym typeface="Trebuchet MS" panose="020B0603020202020204" pitchFamily="34" charset="0"/>
              </a:rPr>
            </a:br>
            <a:r>
              <a:rPr lang="en-US" sz="900" b="0" dirty="0">
                <a:latin typeface="+mn-lt"/>
                <a:sym typeface="Trebuchet MS" panose="020B0603020202020204" pitchFamily="34" charset="0"/>
              </a:rPr>
              <a:t>or inaccurate.</a:t>
            </a:r>
          </a:p>
          <a:p>
            <a:pPr indent="0">
              <a:lnSpc>
                <a:spcPct val="100000"/>
              </a:lnSpc>
            </a:pPr>
            <a:r>
              <a:rPr lang="en-US" sz="900" b="0" dirty="0">
                <a:latin typeface="+mn-lt"/>
                <a:sym typeface="Trebuchet MS" panose="020B0603020202020204" pitchFamily="34" charset="0"/>
              </a:rPr>
              <a:t> </a:t>
            </a:r>
          </a:p>
          <a:p>
            <a:pPr indent="0">
              <a:lnSpc>
                <a:spcPct val="100000"/>
              </a:lnSpc>
            </a:pPr>
            <a:r>
              <a:rPr lang="en-US" sz="900" b="0" dirty="0">
                <a:latin typeface="+mn-lt"/>
                <a:sym typeface="Trebuchet MS" panose="020B0603020202020204" pitchFamily="34" charset="0"/>
              </a:rPr>
              <a:t>The materials contained in this presentation are designed for the sole use by the board of directors or senior management of the Client and solely for the limited purposes described in the presentation. The materials shall not be copied or given to any person or entity other than the Client (“Third Party”) without the prior written consent of BCG. These materials serve only as the focus for discussion; they are incomplete without the accompanying oral commentary and may not be relied on as a stand-alone document. Further, Third Parties may not, and it is unreasonable for any Third Party to, rely on these materials for any purpose whatsoever. To the fullest extent permitted by law (and except to the extent otherwise agreed in a signed writing by BCG), BCG shall have no liability whatsoever to any Third Party, and any Third Party hereby waives any rights and claims it may have at any time against BCG with regard to the services, this presentation, or other materials, including the accuracy or completeness thereof. Receipt and review </a:t>
            </a:r>
            <a:br>
              <a:rPr lang="en-US" sz="900" b="0" dirty="0">
                <a:latin typeface="+mn-lt"/>
                <a:sym typeface="Trebuchet MS" panose="020B0603020202020204" pitchFamily="34" charset="0"/>
              </a:rPr>
            </a:br>
            <a:r>
              <a:rPr lang="en-US" sz="900" b="0" dirty="0">
                <a:latin typeface="+mn-lt"/>
                <a:sym typeface="Trebuchet MS" panose="020B0603020202020204" pitchFamily="34" charset="0"/>
              </a:rPr>
              <a:t>of this document shall be deemed agreement with and consideration for the foregoing.</a:t>
            </a:r>
          </a:p>
          <a:p>
            <a:pPr indent="0">
              <a:lnSpc>
                <a:spcPct val="100000"/>
              </a:lnSpc>
            </a:pPr>
            <a:endParaRPr lang="en-US" sz="900" b="0" dirty="0">
              <a:latin typeface="+mn-lt"/>
              <a:sym typeface="Trebuchet MS" panose="020B0603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a:latin typeface="+mn-lt"/>
                <a:sym typeface="Trebuchet MS" panose="020B0603020202020204" pitchFamily="34" charset="0"/>
              </a:rPr>
              <a:t>BCG does not provide fairness opinions or valuations of market transactions, and these materials should not be relied </a:t>
            </a:r>
            <a:br>
              <a:rPr lang="en-US" sz="900" b="0" dirty="0">
                <a:latin typeface="+mn-lt"/>
                <a:sym typeface="Trebuchet MS" panose="020B0603020202020204" pitchFamily="34" charset="0"/>
              </a:rPr>
            </a:br>
            <a:r>
              <a:rPr lang="en-US" sz="900" b="0" dirty="0">
                <a:latin typeface="+mn-lt"/>
                <a:sym typeface="Trebuchet MS" panose="020B0603020202020204" pitchFamily="34" charset="0"/>
              </a:rPr>
              <a:t>on or construed as such. Further, the financial evaluations, projected market and financial information, and conclusions contained in these materials are based upon standard valuation methodologies, are not definitive forecasts, and are not guaranteed by BCG. BCG has used public and/or confidential data and assumptions provided to BCG by the Client. BCG has not independently verified the data and assumptions used in these analyses. Changes in the underlying data </a:t>
            </a:r>
            <a:br>
              <a:rPr lang="en-US" sz="900" b="0" dirty="0">
                <a:latin typeface="+mn-lt"/>
                <a:sym typeface="Trebuchet MS" panose="020B0603020202020204" pitchFamily="34" charset="0"/>
              </a:rPr>
            </a:br>
            <a:r>
              <a:rPr lang="en-US" sz="900" b="0" dirty="0">
                <a:latin typeface="+mn-lt"/>
                <a:sym typeface="Trebuchet MS" panose="020B0603020202020204" pitchFamily="34" charset="0"/>
              </a:rPr>
              <a:t>or operating assumptions will clearly impact the analyses and conclusions.</a:t>
            </a:r>
          </a:p>
        </p:txBody>
      </p:sp>
      <p:sp>
        <p:nvSpPr>
          <p:cNvPr id="7" name="Title 6"/>
          <p:cNvSpPr txBox="1">
            <a:spLocks/>
          </p:cNvSpPr>
          <p:nvPr/>
        </p:nvSpPr>
        <p:spPr>
          <a:xfrm>
            <a:off x="639044" y="2973076"/>
            <a:ext cx="3199529" cy="706347"/>
          </a:xfrm>
          <a:prstGeom prst="rect">
            <a:avLst/>
          </a:prstGeom>
        </p:spPr>
        <p:txBody>
          <a:bodyPr vert="horz" wrap="square" lIns="0" tIns="0" rIns="0" bIns="0" rtlCol="0" anchor="ctr">
            <a:spAutoFit/>
          </a:bodyPr>
          <a:lstStyle>
            <a:lvl1pPr algn="l" defTabSz="914400" rtl="0" eaLnBrk="1" latinLnBrk="0" hangingPunct="1">
              <a:lnSpc>
                <a:spcPct val="90000"/>
              </a:lnSpc>
              <a:spcBef>
                <a:spcPct val="0"/>
              </a:spcBef>
              <a:buNone/>
              <a:defRPr sz="2400" kern="1200">
                <a:solidFill>
                  <a:schemeClr val="tx2"/>
                </a:solidFill>
                <a:latin typeface="+mj-lt"/>
                <a:ea typeface="+mj-ea"/>
                <a:cs typeface="+mj-cs"/>
              </a:defRPr>
            </a:lvl1pPr>
          </a:lstStyle>
          <a:p>
            <a:r>
              <a:rPr lang="en-US" sz="5100" dirty="0">
                <a:gradFill>
                  <a:gsLst>
                    <a:gs pos="100000">
                      <a:schemeClr val="tx2"/>
                    </a:gs>
                    <a:gs pos="2000">
                      <a:schemeClr val="accent2"/>
                    </a:gs>
                  </a:gsLst>
                  <a:lin ang="2700000" scaled="0"/>
                </a:gradFill>
                <a:latin typeface="+mn-lt"/>
                <a:sym typeface="Trebuchet MS" panose="020B0603020202020204" pitchFamily="34" charset="0"/>
              </a:rPr>
              <a:t>Disclaimer</a:t>
            </a:r>
          </a:p>
        </p:txBody>
      </p:sp>
      <p:cxnSp>
        <p:nvCxnSpPr>
          <p:cNvPr id="9" name="Straight Connector 8"/>
          <p:cNvCxnSpPr/>
          <p:nvPr/>
        </p:nvCxnSpPr>
        <p:spPr>
          <a:xfrm>
            <a:off x="4367898" y="1630185"/>
            <a:ext cx="0" cy="3392129"/>
          </a:xfrm>
          <a:prstGeom prst="line">
            <a:avLst/>
          </a:prstGeom>
          <a:ln w="9525">
            <a:solidFill>
              <a:schemeClr val="tx2"/>
            </a:solidFill>
            <a:miter lim="800000"/>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p:txBody>
          <a:bodyPr/>
          <a:lstStyle>
            <a:lvl1pPr>
              <a:defRPr>
                <a:latin typeface="+mn-lt"/>
                <a:sym typeface="Trebuchet MS" panose="020B0603020202020204" pitchFamily="34" charset="0"/>
              </a:defRPr>
            </a:lvl1pPr>
          </a:lstStyle>
          <a:p>
            <a:endParaRPr lang="en-US" dirty="0"/>
          </a:p>
        </p:txBody>
      </p:sp>
      <p:sp>
        <p:nvSpPr>
          <p:cNvPr id="10"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Tree>
    <p:extLst>
      <p:ext uri="{BB962C8B-B14F-4D97-AF65-F5344CB8AC3E}">
        <p14:creationId xmlns:p14="http://schemas.microsoft.com/office/powerpoint/2010/main" val="24132211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D. En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8753822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37" name="think-cell Slide" r:id="rId6" imgW="384" imgH="384" progId="TCLayout.ActiveDocument.1">
                  <p:embed/>
                </p:oleObj>
              </mc:Choice>
              <mc:Fallback>
                <p:oleObj name="think-cell Slide" r:id="rId6" imgW="384" imgH="384" progId="TCLayout.ActiveDocument.1">
                  <p:embed/>
                  <p:pic>
                    <p:nvPicPr>
                      <p:cNvPr id="2" name="Object 1" hidden="1"/>
                      <p:cNvPicPr/>
                      <p:nvPr/>
                    </p:nvPicPr>
                    <p:blipFill>
                      <a:blip r:embed="rId7"/>
                      <a:stretch>
                        <a:fillRect/>
                      </a:stretch>
                    </p:blipFill>
                    <p:spPr>
                      <a:xfrm>
                        <a:off x="1588" y="1588"/>
                        <a:ext cx="1587" cy="1587"/>
                      </a:xfrm>
                      <a:prstGeom prst="rect">
                        <a:avLst/>
                      </a:prstGeom>
                    </p:spPr>
                  </p:pic>
                </p:oleObj>
              </mc:Fallback>
            </mc:AlternateContent>
          </a:graphicData>
        </a:graphic>
      </p:graphicFrame>
      <p:pic>
        <p:nvPicPr>
          <p:cNvPr id="9" name="TitleAndEndImages"/>
          <p:cNvPicPr>
            <a:picLocks noChangeAspect="1"/>
          </p:cNvPicPr>
          <p:nvPr userDrawn="1">
            <p:custDataLst>
              <p:tags r:id="rId3"/>
            </p:custDataLst>
          </p:nvPr>
        </p:nvPicPr>
        <p:blipFill>
          <a:blip r:embed="rId8">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8" name="Rectangle 7"/>
          <p:cNvSpPr/>
          <p:nvPr userDrawn="1"/>
        </p:nvSpPr>
        <p:spPr bwMode="black">
          <a:xfrm>
            <a:off x="630936" y="626200"/>
            <a:ext cx="8125200" cy="5529600"/>
          </a:xfrm>
          <a:prstGeom prst="rect">
            <a:avLst/>
          </a:prstGeom>
          <a:gradFill flip="none" rotWithShape="1">
            <a:gsLst>
              <a:gs pos="0">
                <a:schemeClr val="accent1">
                  <a:alpha val="90000"/>
                </a:schemeClr>
              </a:gs>
              <a:gs pos="100000">
                <a:schemeClr val="tx2">
                  <a:alpha val="90000"/>
                </a:schemeClr>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lnSpc>
                <a:spcPct val="95000"/>
              </a:lnSpc>
            </a:pPr>
            <a:endParaRPr lang="en-US" sz="2000" dirty="0">
              <a:solidFill>
                <a:prstClr val="white"/>
              </a:solidFill>
              <a:latin typeface="+mn-lt"/>
              <a:sym typeface="Trebuchet MS" panose="020B0603020202020204" pitchFamily="34" charset="0"/>
            </a:endParaRPr>
          </a:p>
        </p:txBody>
      </p:sp>
      <p:sp>
        <p:nvSpPr>
          <p:cNvPr id="15" name="TextBox 14"/>
          <p:cNvSpPr txBox="1"/>
          <p:nvPr/>
        </p:nvSpPr>
        <p:spPr bwMode="white">
          <a:xfrm>
            <a:off x="924979" y="5715178"/>
            <a:ext cx="840801" cy="170110"/>
          </a:xfrm>
          <a:prstGeom prst="rect">
            <a:avLst/>
          </a:prstGeom>
          <a:noFill/>
        </p:spPr>
        <p:txBody>
          <a:bodyPr wrap="none" lIns="0" tIns="0" rIns="0" bIns="0" rtlCol="0" anchor="b">
            <a:noAutofit/>
          </a:bodyPr>
          <a:lstStyle/>
          <a:p>
            <a:pPr>
              <a:lnSpc>
                <a:spcPct val="90000"/>
              </a:lnSpc>
              <a:spcAft>
                <a:spcPts val="600"/>
              </a:spcAft>
            </a:pPr>
            <a:r>
              <a:rPr lang="en-US" sz="1200" dirty="0">
                <a:solidFill>
                  <a:schemeClr val="bg1"/>
                </a:solidFill>
                <a:latin typeface="+mn-lt"/>
                <a:sym typeface="Trebuchet MS" panose="020B0603020202020204" pitchFamily="34" charset="0"/>
              </a:rPr>
              <a:t>bcg.com</a:t>
            </a:r>
          </a:p>
        </p:txBody>
      </p:sp>
      <p:sp>
        <p:nvSpPr>
          <p:cNvPr id="10" name="Freeform 9"/>
          <p:cNvSpPr>
            <a:spLocks noChangeAspect="1"/>
          </p:cNvSpPr>
          <p:nvPr userDrawn="1">
            <p:custDataLst>
              <p:tags r:id="rId4"/>
            </p:custDataLst>
          </p:nvPr>
        </p:nvSpPr>
        <p:spPr bwMode="auto">
          <a:xfrm>
            <a:off x="2676857" y="2969513"/>
            <a:ext cx="4033357" cy="842974"/>
          </a:xfrm>
          <a:custGeom>
            <a:avLst/>
            <a:gdLst>
              <a:gd name="connsiteX0" fmla="*/ 8982072 w 11499847"/>
              <a:gd name="connsiteY0" fmla="*/ 1919288 h 2403475"/>
              <a:gd name="connsiteX1" fmla="*/ 8982072 w 11499847"/>
              <a:gd name="connsiteY1" fmla="*/ 2105026 h 2403475"/>
              <a:gd name="connsiteX2" fmla="*/ 9098233 w 11499847"/>
              <a:gd name="connsiteY2" fmla="*/ 2105026 h 2403475"/>
              <a:gd name="connsiteX3" fmla="*/ 9164880 w 11499847"/>
              <a:gd name="connsiteY3" fmla="*/ 2080233 h 2403475"/>
              <a:gd name="connsiteX4" fmla="*/ 9191622 w 11499847"/>
              <a:gd name="connsiteY4" fmla="*/ 2011737 h 2403475"/>
              <a:gd name="connsiteX5" fmla="*/ 9164880 w 11499847"/>
              <a:gd name="connsiteY5" fmla="*/ 1944501 h 2403475"/>
              <a:gd name="connsiteX6" fmla="*/ 9098233 w 11499847"/>
              <a:gd name="connsiteY6" fmla="*/ 1919288 h 2403475"/>
              <a:gd name="connsiteX7" fmla="*/ 8982072 w 11499847"/>
              <a:gd name="connsiteY7" fmla="*/ 1919288 h 2403475"/>
              <a:gd name="connsiteX8" fmla="*/ 7280272 w 11499847"/>
              <a:gd name="connsiteY8" fmla="*/ 1919288 h 2403475"/>
              <a:gd name="connsiteX9" fmla="*/ 7280272 w 11499847"/>
              <a:gd name="connsiteY9" fmla="*/ 2097088 h 2403475"/>
              <a:gd name="connsiteX10" fmla="*/ 7404503 w 11499847"/>
              <a:gd name="connsiteY10" fmla="*/ 2097088 h 2403475"/>
              <a:gd name="connsiteX11" fmla="*/ 7469027 w 11499847"/>
              <a:gd name="connsiteY11" fmla="*/ 2073423 h 2403475"/>
              <a:gd name="connsiteX12" fmla="*/ 7494585 w 11499847"/>
              <a:gd name="connsiteY12" fmla="*/ 2008502 h 2403475"/>
              <a:gd name="connsiteX13" fmla="*/ 7469027 w 11499847"/>
              <a:gd name="connsiteY13" fmla="*/ 1943581 h 2403475"/>
              <a:gd name="connsiteX14" fmla="*/ 7404503 w 11499847"/>
              <a:gd name="connsiteY14" fmla="*/ 1919288 h 2403475"/>
              <a:gd name="connsiteX15" fmla="*/ 7280272 w 11499847"/>
              <a:gd name="connsiteY15" fmla="*/ 1919288 h 2403475"/>
              <a:gd name="connsiteX16" fmla="*/ 7945015 w 11499847"/>
              <a:gd name="connsiteY16" fmla="*/ 1909763 h 2403475"/>
              <a:gd name="connsiteX17" fmla="*/ 7813574 w 11499847"/>
              <a:gd name="connsiteY17" fmla="*/ 1965330 h 2403475"/>
              <a:gd name="connsiteX18" fmla="*/ 7759697 w 11499847"/>
              <a:gd name="connsiteY18" fmla="*/ 2100368 h 2403475"/>
              <a:gd name="connsiteX19" fmla="*/ 7813574 w 11499847"/>
              <a:gd name="connsiteY19" fmla="*/ 2235406 h 2403475"/>
              <a:gd name="connsiteX20" fmla="*/ 7945015 w 11499847"/>
              <a:gd name="connsiteY20" fmla="*/ 2290763 h 2403475"/>
              <a:gd name="connsiteX21" fmla="*/ 8077086 w 11499847"/>
              <a:gd name="connsiteY21" fmla="*/ 2235825 h 2403475"/>
              <a:gd name="connsiteX22" fmla="*/ 8131172 w 11499847"/>
              <a:gd name="connsiteY22" fmla="*/ 2100368 h 2403475"/>
              <a:gd name="connsiteX23" fmla="*/ 8076876 w 11499847"/>
              <a:gd name="connsiteY23" fmla="*/ 1965330 h 2403475"/>
              <a:gd name="connsiteX24" fmla="*/ 7945015 w 11499847"/>
              <a:gd name="connsiteY24" fmla="*/ 1909763 h 2403475"/>
              <a:gd name="connsiteX25" fmla="*/ 8899522 w 11499847"/>
              <a:gd name="connsiteY25" fmla="*/ 1844675 h 2403475"/>
              <a:gd name="connsiteX26" fmla="*/ 9098598 w 11499847"/>
              <a:gd name="connsiteY26" fmla="*/ 1844675 h 2403475"/>
              <a:gd name="connsiteX27" fmla="*/ 9228521 w 11499847"/>
              <a:gd name="connsiteY27" fmla="*/ 1892741 h 2403475"/>
              <a:gd name="connsiteX28" fmla="*/ 9277347 w 11499847"/>
              <a:gd name="connsiteY28" fmla="*/ 2011236 h 2403475"/>
              <a:gd name="connsiteX29" fmla="*/ 9228521 w 11499847"/>
              <a:gd name="connsiteY29" fmla="*/ 2129521 h 2403475"/>
              <a:gd name="connsiteX30" fmla="*/ 9098598 w 11499847"/>
              <a:gd name="connsiteY30" fmla="*/ 2177796 h 2403475"/>
              <a:gd name="connsiteX31" fmla="*/ 8982086 w 11499847"/>
              <a:gd name="connsiteY31" fmla="*/ 2177796 h 2403475"/>
              <a:gd name="connsiteX32" fmla="*/ 8982086 w 11499847"/>
              <a:gd name="connsiteY32" fmla="*/ 2355850 h 2403475"/>
              <a:gd name="connsiteX33" fmla="*/ 8899522 w 11499847"/>
              <a:gd name="connsiteY33" fmla="*/ 2355850 h 2403475"/>
              <a:gd name="connsiteX34" fmla="*/ 8899522 w 11499847"/>
              <a:gd name="connsiteY34" fmla="*/ 1844675 h 2403475"/>
              <a:gd name="connsiteX35" fmla="*/ 8324847 w 11499847"/>
              <a:gd name="connsiteY35" fmla="*/ 1844675 h 2403475"/>
              <a:gd name="connsiteX36" fmla="*/ 8407608 w 11499847"/>
              <a:gd name="connsiteY36" fmla="*/ 1844675 h 2403475"/>
              <a:gd name="connsiteX37" fmla="*/ 8407608 w 11499847"/>
              <a:gd name="connsiteY37" fmla="*/ 2158090 h 2403475"/>
              <a:gd name="connsiteX38" fmla="*/ 8443017 w 11499847"/>
              <a:gd name="connsiteY38" fmla="*/ 2252595 h 2403475"/>
              <a:gd name="connsiteX39" fmla="*/ 8537931 w 11499847"/>
              <a:gd name="connsiteY39" fmla="*/ 2291066 h 2403475"/>
              <a:gd name="connsiteX40" fmla="*/ 8631797 w 11499847"/>
              <a:gd name="connsiteY40" fmla="*/ 2252595 h 2403475"/>
              <a:gd name="connsiteX41" fmla="*/ 8667415 w 11499847"/>
              <a:gd name="connsiteY41" fmla="*/ 2158090 h 2403475"/>
              <a:gd name="connsiteX42" fmla="*/ 8667415 w 11499847"/>
              <a:gd name="connsiteY42" fmla="*/ 1844675 h 2403475"/>
              <a:gd name="connsiteX43" fmla="*/ 8748710 w 11499847"/>
              <a:gd name="connsiteY43" fmla="*/ 1844675 h 2403475"/>
              <a:gd name="connsiteX44" fmla="*/ 8748710 w 11499847"/>
              <a:gd name="connsiteY44" fmla="*/ 2158717 h 2403475"/>
              <a:gd name="connsiteX45" fmla="*/ 8688577 w 11499847"/>
              <a:gd name="connsiteY45" fmla="*/ 2307793 h 2403475"/>
              <a:gd name="connsiteX46" fmla="*/ 8537093 w 11499847"/>
              <a:gd name="connsiteY46" fmla="*/ 2366963 h 2403475"/>
              <a:gd name="connsiteX47" fmla="*/ 8385399 w 11499847"/>
              <a:gd name="connsiteY47" fmla="*/ 2307793 h 2403475"/>
              <a:gd name="connsiteX48" fmla="*/ 8324847 w 11499847"/>
              <a:gd name="connsiteY48" fmla="*/ 2158717 h 2403475"/>
              <a:gd name="connsiteX49" fmla="*/ 8324847 w 11499847"/>
              <a:gd name="connsiteY49" fmla="*/ 1844675 h 2403475"/>
              <a:gd name="connsiteX50" fmla="*/ 7197722 w 11499847"/>
              <a:gd name="connsiteY50" fmla="*/ 1844675 h 2403475"/>
              <a:gd name="connsiteX51" fmla="*/ 7404196 w 11499847"/>
              <a:gd name="connsiteY51" fmla="*/ 1844675 h 2403475"/>
              <a:gd name="connsiteX52" fmla="*/ 7531336 w 11499847"/>
              <a:gd name="connsiteY52" fmla="*/ 1891906 h 2403475"/>
              <a:gd name="connsiteX53" fmla="*/ 7578727 w 11499847"/>
              <a:gd name="connsiteY53" fmla="*/ 2008937 h 2403475"/>
              <a:gd name="connsiteX54" fmla="*/ 7548455 w 11499847"/>
              <a:gd name="connsiteY54" fmla="*/ 2106950 h 2403475"/>
              <a:gd name="connsiteX55" fmla="*/ 7464947 w 11499847"/>
              <a:gd name="connsiteY55" fmla="*/ 2161495 h 2403475"/>
              <a:gd name="connsiteX56" fmla="*/ 7525699 w 11499847"/>
              <a:gd name="connsiteY56" fmla="*/ 2258673 h 2403475"/>
              <a:gd name="connsiteX57" fmla="*/ 7586660 w 11499847"/>
              <a:gd name="connsiteY57" fmla="*/ 2355850 h 2403475"/>
              <a:gd name="connsiteX58" fmla="*/ 7491044 w 11499847"/>
              <a:gd name="connsiteY58" fmla="*/ 2355850 h 2403475"/>
              <a:gd name="connsiteX59" fmla="*/ 7434676 w 11499847"/>
              <a:gd name="connsiteY59" fmla="*/ 2263479 h 2403475"/>
              <a:gd name="connsiteX60" fmla="*/ 7378099 w 11499847"/>
              <a:gd name="connsiteY60" fmla="*/ 2171108 h 2403475"/>
              <a:gd name="connsiteX61" fmla="*/ 7280395 w 11499847"/>
              <a:gd name="connsiteY61" fmla="*/ 2171108 h 2403475"/>
              <a:gd name="connsiteX62" fmla="*/ 7280395 w 11499847"/>
              <a:gd name="connsiteY62" fmla="*/ 2355850 h 2403475"/>
              <a:gd name="connsiteX63" fmla="*/ 7197722 w 11499847"/>
              <a:gd name="connsiteY63" fmla="*/ 2355850 h 2403475"/>
              <a:gd name="connsiteX64" fmla="*/ 7197722 w 11499847"/>
              <a:gd name="connsiteY64" fmla="*/ 1844675 h 2403475"/>
              <a:gd name="connsiteX65" fmla="*/ 7945016 w 11499847"/>
              <a:gd name="connsiteY65" fmla="*/ 1833563 h 2403475"/>
              <a:gd name="connsiteX66" fmla="*/ 8136527 w 11499847"/>
              <a:gd name="connsiteY66" fmla="*/ 1911974 h 2403475"/>
              <a:gd name="connsiteX67" fmla="*/ 8215310 w 11499847"/>
              <a:gd name="connsiteY67" fmla="*/ 2100368 h 2403475"/>
              <a:gd name="connsiteX68" fmla="*/ 8136527 w 11499847"/>
              <a:gd name="connsiteY68" fmla="*/ 2288762 h 2403475"/>
              <a:gd name="connsiteX69" fmla="*/ 7945016 w 11499847"/>
              <a:gd name="connsiteY69" fmla="*/ 2366963 h 2403475"/>
              <a:gd name="connsiteX70" fmla="*/ 7754134 w 11499847"/>
              <a:gd name="connsiteY70" fmla="*/ 2288762 h 2403475"/>
              <a:gd name="connsiteX71" fmla="*/ 7675560 w 11499847"/>
              <a:gd name="connsiteY71" fmla="*/ 2100368 h 2403475"/>
              <a:gd name="connsiteX72" fmla="*/ 7754134 w 11499847"/>
              <a:gd name="connsiteY72" fmla="*/ 1911974 h 2403475"/>
              <a:gd name="connsiteX73" fmla="*/ 7945016 w 11499847"/>
              <a:gd name="connsiteY73" fmla="*/ 1833563 h 2403475"/>
              <a:gd name="connsiteX74" fmla="*/ 6834872 w 11499847"/>
              <a:gd name="connsiteY74" fmla="*/ 1833563 h 2403475"/>
              <a:gd name="connsiteX75" fmla="*/ 6921875 w 11499847"/>
              <a:gd name="connsiteY75" fmla="*/ 1845482 h 2403475"/>
              <a:gd name="connsiteX76" fmla="*/ 6996090 w 11499847"/>
              <a:gd name="connsiteY76" fmla="*/ 1881028 h 2403475"/>
              <a:gd name="connsiteX77" fmla="*/ 6974496 w 11499847"/>
              <a:gd name="connsiteY77" fmla="*/ 1914692 h 2403475"/>
              <a:gd name="connsiteX78" fmla="*/ 6952903 w 11499847"/>
              <a:gd name="connsiteY78" fmla="*/ 1948356 h 2403475"/>
              <a:gd name="connsiteX79" fmla="*/ 6897556 w 11499847"/>
              <a:gd name="connsiteY79" fmla="*/ 1919501 h 2403475"/>
              <a:gd name="connsiteX80" fmla="*/ 6834243 w 11499847"/>
              <a:gd name="connsiteY80" fmla="*/ 1910301 h 2403475"/>
              <a:gd name="connsiteX81" fmla="*/ 6703424 w 11499847"/>
              <a:gd name="connsiteY81" fmla="*/ 1965084 h 2403475"/>
              <a:gd name="connsiteX82" fmla="*/ 6650384 w 11499847"/>
              <a:gd name="connsiteY82" fmla="*/ 2100368 h 2403475"/>
              <a:gd name="connsiteX83" fmla="*/ 6701957 w 11499847"/>
              <a:gd name="connsiteY83" fmla="*/ 2236070 h 2403475"/>
              <a:gd name="connsiteX84" fmla="*/ 6831308 w 11499847"/>
              <a:gd name="connsiteY84" fmla="*/ 2291062 h 2403475"/>
              <a:gd name="connsiteX85" fmla="*/ 6945984 w 11499847"/>
              <a:gd name="connsiteY85" fmla="*/ 2250498 h 2403475"/>
              <a:gd name="connsiteX86" fmla="*/ 6999863 w 11499847"/>
              <a:gd name="connsiteY86" fmla="*/ 2148460 h 2403475"/>
              <a:gd name="connsiteX87" fmla="*/ 6825438 w 11499847"/>
              <a:gd name="connsiteY87" fmla="*/ 2148460 h 2403475"/>
              <a:gd name="connsiteX88" fmla="*/ 6849128 w 11499847"/>
              <a:gd name="connsiteY88" fmla="*/ 2111241 h 2403475"/>
              <a:gd name="connsiteX89" fmla="*/ 6873028 w 11499847"/>
              <a:gd name="connsiteY89" fmla="*/ 2074022 h 2403475"/>
              <a:gd name="connsiteX90" fmla="*/ 7078061 w 11499847"/>
              <a:gd name="connsiteY90" fmla="*/ 2074022 h 2403475"/>
              <a:gd name="connsiteX91" fmla="*/ 7080787 w 11499847"/>
              <a:gd name="connsiteY91" fmla="*/ 2090540 h 2403475"/>
              <a:gd name="connsiteX92" fmla="*/ 7081835 w 11499847"/>
              <a:gd name="connsiteY92" fmla="*/ 2110613 h 2403475"/>
              <a:gd name="connsiteX93" fmla="*/ 7011813 w 11499847"/>
              <a:gd name="connsiteY93" fmla="*/ 2293362 h 2403475"/>
              <a:gd name="connsiteX94" fmla="*/ 6830470 w 11499847"/>
              <a:gd name="connsiteY94" fmla="*/ 2366963 h 2403475"/>
              <a:gd name="connsiteX95" fmla="*/ 6642417 w 11499847"/>
              <a:gd name="connsiteY95" fmla="*/ 2289389 h 2403475"/>
              <a:gd name="connsiteX96" fmla="*/ 6565897 w 11499847"/>
              <a:gd name="connsiteY96" fmla="*/ 2100368 h 2403475"/>
              <a:gd name="connsiteX97" fmla="*/ 6644514 w 11499847"/>
              <a:gd name="connsiteY97" fmla="*/ 1911346 h 2403475"/>
              <a:gd name="connsiteX98" fmla="*/ 6834872 w 11499847"/>
              <a:gd name="connsiteY98" fmla="*/ 1833563 h 2403475"/>
              <a:gd name="connsiteX99" fmla="*/ 501650 w 11499847"/>
              <a:gd name="connsiteY99" fmla="*/ 1403350 h 2403475"/>
              <a:gd name="connsiteX100" fmla="*/ 501650 w 11499847"/>
              <a:gd name="connsiteY100" fmla="*/ 1925638 h 2403475"/>
              <a:gd name="connsiteX101" fmla="*/ 842112 w 11499847"/>
              <a:gd name="connsiteY101" fmla="*/ 1925638 h 2403475"/>
              <a:gd name="connsiteX102" fmla="*/ 1182574 w 11499847"/>
              <a:gd name="connsiteY102" fmla="*/ 1925638 h 2403475"/>
              <a:gd name="connsiteX103" fmla="*/ 1375900 w 11499847"/>
              <a:gd name="connsiteY103" fmla="*/ 1849684 h 2403475"/>
              <a:gd name="connsiteX104" fmla="*/ 1455738 w 11499847"/>
              <a:gd name="connsiteY104" fmla="*/ 1662720 h 2403475"/>
              <a:gd name="connsiteX105" fmla="*/ 1375900 w 11499847"/>
              <a:gd name="connsiteY105" fmla="*/ 1477635 h 2403475"/>
              <a:gd name="connsiteX106" fmla="*/ 1182574 w 11499847"/>
              <a:gd name="connsiteY106" fmla="*/ 1403350 h 2403475"/>
              <a:gd name="connsiteX107" fmla="*/ 501650 w 11499847"/>
              <a:gd name="connsiteY107" fmla="*/ 1403350 h 2403475"/>
              <a:gd name="connsiteX108" fmla="*/ 7349808 w 11499847"/>
              <a:gd name="connsiteY108" fmla="*/ 1012825 h 2403475"/>
              <a:gd name="connsiteX109" fmla="*/ 7218292 w 11499847"/>
              <a:gd name="connsiteY109" fmla="*/ 1067952 h 2403475"/>
              <a:gd name="connsiteX110" fmla="*/ 7164385 w 11499847"/>
              <a:gd name="connsiteY110" fmla="*/ 1202427 h 2403475"/>
              <a:gd name="connsiteX111" fmla="*/ 7218292 w 11499847"/>
              <a:gd name="connsiteY111" fmla="*/ 1336903 h 2403475"/>
              <a:gd name="connsiteX112" fmla="*/ 7349808 w 11499847"/>
              <a:gd name="connsiteY112" fmla="*/ 1392238 h 2403475"/>
              <a:gd name="connsiteX113" fmla="*/ 7481953 w 11499847"/>
              <a:gd name="connsiteY113" fmla="*/ 1337320 h 2403475"/>
              <a:gd name="connsiteX114" fmla="*/ 7535860 w 11499847"/>
              <a:gd name="connsiteY114" fmla="*/ 1202427 h 2403475"/>
              <a:gd name="connsiteX115" fmla="*/ 7481534 w 11499847"/>
              <a:gd name="connsiteY115" fmla="*/ 1067952 h 2403475"/>
              <a:gd name="connsiteX116" fmla="*/ 7349808 w 11499847"/>
              <a:gd name="connsiteY116" fmla="*/ 1012825 h 2403475"/>
              <a:gd name="connsiteX117" fmla="*/ 10448922 w 11499847"/>
              <a:gd name="connsiteY117" fmla="*/ 946150 h 2403475"/>
              <a:gd name="connsiteX118" fmla="*/ 10552110 w 11499847"/>
              <a:gd name="connsiteY118" fmla="*/ 946150 h 2403475"/>
              <a:gd name="connsiteX119" fmla="*/ 10671172 w 11499847"/>
              <a:gd name="connsiteY119" fmla="*/ 1139825 h 2403475"/>
              <a:gd name="connsiteX120" fmla="*/ 10790235 w 11499847"/>
              <a:gd name="connsiteY120" fmla="*/ 1333501 h 2403475"/>
              <a:gd name="connsiteX121" fmla="*/ 10790235 w 11499847"/>
              <a:gd name="connsiteY121" fmla="*/ 946150 h 2403475"/>
              <a:gd name="connsiteX122" fmla="*/ 10869610 w 11499847"/>
              <a:gd name="connsiteY122" fmla="*/ 946150 h 2403475"/>
              <a:gd name="connsiteX123" fmla="*/ 10869610 w 11499847"/>
              <a:gd name="connsiteY123" fmla="*/ 1458913 h 2403475"/>
              <a:gd name="connsiteX124" fmla="*/ 10772772 w 11499847"/>
              <a:gd name="connsiteY124" fmla="*/ 1458913 h 2403475"/>
              <a:gd name="connsiteX125" fmla="*/ 10650535 w 11499847"/>
              <a:gd name="connsiteY125" fmla="*/ 1260475 h 2403475"/>
              <a:gd name="connsiteX126" fmla="*/ 10528297 w 11499847"/>
              <a:gd name="connsiteY126" fmla="*/ 1062038 h 2403475"/>
              <a:gd name="connsiteX127" fmla="*/ 10528297 w 11499847"/>
              <a:gd name="connsiteY127" fmla="*/ 1458913 h 2403475"/>
              <a:gd name="connsiteX128" fmla="*/ 10448922 w 11499847"/>
              <a:gd name="connsiteY128" fmla="*/ 1458913 h 2403475"/>
              <a:gd name="connsiteX129" fmla="*/ 10185397 w 11499847"/>
              <a:gd name="connsiteY129" fmla="*/ 946150 h 2403475"/>
              <a:gd name="connsiteX130" fmla="*/ 10267947 w 11499847"/>
              <a:gd name="connsiteY130" fmla="*/ 946150 h 2403475"/>
              <a:gd name="connsiteX131" fmla="*/ 10267947 w 11499847"/>
              <a:gd name="connsiteY131" fmla="*/ 1458913 h 2403475"/>
              <a:gd name="connsiteX132" fmla="*/ 10185397 w 11499847"/>
              <a:gd name="connsiteY132" fmla="*/ 1458913 h 2403475"/>
              <a:gd name="connsiteX133" fmla="*/ 9656760 w 11499847"/>
              <a:gd name="connsiteY133" fmla="*/ 946150 h 2403475"/>
              <a:gd name="connsiteX134" fmla="*/ 10059985 w 11499847"/>
              <a:gd name="connsiteY134" fmla="*/ 946150 h 2403475"/>
              <a:gd name="connsiteX135" fmla="*/ 10059985 w 11499847"/>
              <a:gd name="connsiteY135" fmla="*/ 1022350 h 2403475"/>
              <a:gd name="connsiteX136" fmla="*/ 9899648 w 11499847"/>
              <a:gd name="connsiteY136" fmla="*/ 1022350 h 2403475"/>
              <a:gd name="connsiteX137" fmla="*/ 9899648 w 11499847"/>
              <a:gd name="connsiteY137" fmla="*/ 1458913 h 2403475"/>
              <a:gd name="connsiteX138" fmla="*/ 9817098 w 11499847"/>
              <a:gd name="connsiteY138" fmla="*/ 1458913 h 2403475"/>
              <a:gd name="connsiteX139" fmla="*/ 9817098 w 11499847"/>
              <a:gd name="connsiteY139" fmla="*/ 1022350 h 2403475"/>
              <a:gd name="connsiteX140" fmla="*/ 9656760 w 11499847"/>
              <a:gd name="connsiteY140" fmla="*/ 1022350 h 2403475"/>
              <a:gd name="connsiteX141" fmla="*/ 9336085 w 11499847"/>
              <a:gd name="connsiteY141" fmla="*/ 946150 h 2403475"/>
              <a:gd name="connsiteX142" fmla="*/ 9418635 w 11499847"/>
              <a:gd name="connsiteY142" fmla="*/ 946150 h 2403475"/>
              <a:gd name="connsiteX143" fmla="*/ 9418635 w 11499847"/>
              <a:gd name="connsiteY143" fmla="*/ 1382713 h 2403475"/>
              <a:gd name="connsiteX144" fmla="*/ 9671048 w 11499847"/>
              <a:gd name="connsiteY144" fmla="*/ 1382713 h 2403475"/>
              <a:gd name="connsiteX145" fmla="*/ 9671048 w 11499847"/>
              <a:gd name="connsiteY145" fmla="*/ 1458913 h 2403475"/>
              <a:gd name="connsiteX146" fmla="*/ 9336085 w 11499847"/>
              <a:gd name="connsiteY146" fmla="*/ 1458913 h 2403475"/>
              <a:gd name="connsiteX147" fmla="*/ 8766172 w 11499847"/>
              <a:gd name="connsiteY147" fmla="*/ 946150 h 2403475"/>
              <a:gd name="connsiteX148" fmla="*/ 8848414 w 11499847"/>
              <a:gd name="connsiteY148" fmla="*/ 946150 h 2403475"/>
              <a:gd name="connsiteX149" fmla="*/ 8848414 w 11499847"/>
              <a:gd name="connsiteY149" fmla="*/ 1260391 h 2403475"/>
              <a:gd name="connsiteX150" fmla="*/ 8883900 w 11499847"/>
              <a:gd name="connsiteY150" fmla="*/ 1355146 h 2403475"/>
              <a:gd name="connsiteX151" fmla="*/ 8978249 w 11499847"/>
              <a:gd name="connsiteY151" fmla="*/ 1393718 h 2403475"/>
              <a:gd name="connsiteX152" fmla="*/ 9071972 w 11499847"/>
              <a:gd name="connsiteY152" fmla="*/ 1355146 h 2403475"/>
              <a:gd name="connsiteX153" fmla="*/ 9107457 w 11499847"/>
              <a:gd name="connsiteY153" fmla="*/ 1260391 h 2403475"/>
              <a:gd name="connsiteX154" fmla="*/ 9107457 w 11499847"/>
              <a:gd name="connsiteY154" fmla="*/ 946150 h 2403475"/>
              <a:gd name="connsiteX155" fmla="*/ 9188447 w 11499847"/>
              <a:gd name="connsiteY155" fmla="*/ 946150 h 2403475"/>
              <a:gd name="connsiteX156" fmla="*/ 9188447 w 11499847"/>
              <a:gd name="connsiteY156" fmla="*/ 1261230 h 2403475"/>
              <a:gd name="connsiteX157" fmla="*/ 9128539 w 11499847"/>
              <a:gd name="connsiteY157" fmla="*/ 1410489 h 2403475"/>
              <a:gd name="connsiteX158" fmla="*/ 8977623 w 11499847"/>
              <a:gd name="connsiteY158" fmla="*/ 1470025 h 2403475"/>
              <a:gd name="connsiteX159" fmla="*/ 8826497 w 11499847"/>
              <a:gd name="connsiteY159" fmla="*/ 1410489 h 2403475"/>
              <a:gd name="connsiteX160" fmla="*/ 8766172 w 11499847"/>
              <a:gd name="connsiteY160" fmla="*/ 1261230 h 2403475"/>
              <a:gd name="connsiteX161" fmla="*/ 8766172 w 11499847"/>
              <a:gd name="connsiteY161" fmla="*/ 946150 h 2403475"/>
              <a:gd name="connsiteX162" fmla="*/ 7737472 w 11499847"/>
              <a:gd name="connsiteY162" fmla="*/ 946150 h 2403475"/>
              <a:gd name="connsiteX163" fmla="*/ 7839072 w 11499847"/>
              <a:gd name="connsiteY163" fmla="*/ 946150 h 2403475"/>
              <a:gd name="connsiteX164" fmla="*/ 7958134 w 11499847"/>
              <a:gd name="connsiteY164" fmla="*/ 1139825 h 2403475"/>
              <a:gd name="connsiteX165" fmla="*/ 8077197 w 11499847"/>
              <a:gd name="connsiteY165" fmla="*/ 1333501 h 2403475"/>
              <a:gd name="connsiteX166" fmla="*/ 8077197 w 11499847"/>
              <a:gd name="connsiteY166" fmla="*/ 946150 h 2403475"/>
              <a:gd name="connsiteX167" fmla="*/ 8156572 w 11499847"/>
              <a:gd name="connsiteY167" fmla="*/ 946150 h 2403475"/>
              <a:gd name="connsiteX168" fmla="*/ 8156572 w 11499847"/>
              <a:gd name="connsiteY168" fmla="*/ 1458913 h 2403475"/>
              <a:gd name="connsiteX169" fmla="*/ 8061322 w 11499847"/>
              <a:gd name="connsiteY169" fmla="*/ 1458913 h 2403475"/>
              <a:gd name="connsiteX170" fmla="*/ 7939084 w 11499847"/>
              <a:gd name="connsiteY170" fmla="*/ 1260475 h 2403475"/>
              <a:gd name="connsiteX171" fmla="*/ 7815259 w 11499847"/>
              <a:gd name="connsiteY171" fmla="*/ 1062038 h 2403475"/>
              <a:gd name="connsiteX172" fmla="*/ 7815259 w 11499847"/>
              <a:gd name="connsiteY172" fmla="*/ 1458913 h 2403475"/>
              <a:gd name="connsiteX173" fmla="*/ 7737472 w 11499847"/>
              <a:gd name="connsiteY173" fmla="*/ 1458913 h 2403475"/>
              <a:gd name="connsiteX174" fmla="*/ 11253544 w 11499847"/>
              <a:gd name="connsiteY174" fmla="*/ 936625 h 2403475"/>
              <a:gd name="connsiteX175" fmla="*/ 11340315 w 11499847"/>
              <a:gd name="connsiteY175" fmla="*/ 948334 h 2403475"/>
              <a:gd name="connsiteX176" fmla="*/ 11414331 w 11499847"/>
              <a:gd name="connsiteY176" fmla="*/ 984090 h 2403475"/>
              <a:gd name="connsiteX177" fmla="*/ 11392795 w 11499847"/>
              <a:gd name="connsiteY177" fmla="*/ 1017545 h 2403475"/>
              <a:gd name="connsiteX178" fmla="*/ 11371260 w 11499847"/>
              <a:gd name="connsiteY178" fmla="*/ 1051209 h 2403475"/>
              <a:gd name="connsiteX179" fmla="*/ 11316270 w 11499847"/>
              <a:gd name="connsiteY179" fmla="*/ 1022354 h 2403475"/>
              <a:gd name="connsiteX180" fmla="*/ 11252917 w 11499847"/>
              <a:gd name="connsiteY180" fmla="*/ 1013363 h 2403475"/>
              <a:gd name="connsiteX181" fmla="*/ 11122657 w 11499847"/>
              <a:gd name="connsiteY181" fmla="*/ 1067936 h 2403475"/>
              <a:gd name="connsiteX182" fmla="*/ 11069549 w 11499847"/>
              <a:gd name="connsiteY182" fmla="*/ 1203221 h 2403475"/>
              <a:gd name="connsiteX183" fmla="*/ 11120984 w 11499847"/>
              <a:gd name="connsiteY183" fmla="*/ 1338923 h 2403475"/>
              <a:gd name="connsiteX184" fmla="*/ 11249990 w 11499847"/>
              <a:gd name="connsiteY184" fmla="*/ 1394124 h 2403475"/>
              <a:gd name="connsiteX185" fmla="*/ 11364360 w 11499847"/>
              <a:gd name="connsiteY185" fmla="*/ 1353350 h 2403475"/>
              <a:gd name="connsiteX186" fmla="*/ 11418095 w 11499847"/>
              <a:gd name="connsiteY186" fmla="*/ 1251521 h 2403475"/>
              <a:gd name="connsiteX187" fmla="*/ 11244136 w 11499847"/>
              <a:gd name="connsiteY187" fmla="*/ 1251521 h 2403475"/>
              <a:gd name="connsiteX188" fmla="*/ 11267971 w 11499847"/>
              <a:gd name="connsiteY188" fmla="*/ 1214303 h 2403475"/>
              <a:gd name="connsiteX189" fmla="*/ 11291598 w 11499847"/>
              <a:gd name="connsiteY189" fmla="*/ 1177084 h 2403475"/>
              <a:gd name="connsiteX190" fmla="*/ 11496083 w 11499847"/>
              <a:gd name="connsiteY190" fmla="*/ 1177084 h 2403475"/>
              <a:gd name="connsiteX191" fmla="*/ 11498802 w 11499847"/>
              <a:gd name="connsiteY191" fmla="*/ 1193393 h 2403475"/>
              <a:gd name="connsiteX192" fmla="*/ 11499847 w 11499847"/>
              <a:gd name="connsiteY192" fmla="*/ 1213466 h 2403475"/>
              <a:gd name="connsiteX193" fmla="*/ 11430222 w 11499847"/>
              <a:gd name="connsiteY193" fmla="*/ 1396215 h 2403475"/>
              <a:gd name="connsiteX194" fmla="*/ 11249154 w 11499847"/>
              <a:gd name="connsiteY194" fmla="*/ 1470025 h 2403475"/>
              <a:gd name="connsiteX195" fmla="*/ 11061813 w 11499847"/>
              <a:gd name="connsiteY195" fmla="*/ 1392242 h 2403475"/>
              <a:gd name="connsiteX196" fmla="*/ 10985497 w 11499847"/>
              <a:gd name="connsiteY196" fmla="*/ 1203221 h 2403475"/>
              <a:gd name="connsiteX197" fmla="*/ 11063695 w 11499847"/>
              <a:gd name="connsiteY197" fmla="*/ 1014408 h 2403475"/>
              <a:gd name="connsiteX198" fmla="*/ 11253544 w 11499847"/>
              <a:gd name="connsiteY198" fmla="*/ 936625 h 2403475"/>
              <a:gd name="connsiteX199" fmla="*/ 8471697 w 11499847"/>
              <a:gd name="connsiteY199" fmla="*/ 936625 h 2403475"/>
              <a:gd name="connsiteX200" fmla="*/ 8556850 w 11499847"/>
              <a:gd name="connsiteY200" fmla="*/ 949798 h 2403475"/>
              <a:gd name="connsiteX201" fmla="*/ 8626729 w 11499847"/>
              <a:gd name="connsiteY201" fmla="*/ 984717 h 2403475"/>
              <a:gd name="connsiteX202" fmla="*/ 8606225 w 11499847"/>
              <a:gd name="connsiteY202" fmla="*/ 1017336 h 2403475"/>
              <a:gd name="connsiteX203" fmla="*/ 8585722 w 11499847"/>
              <a:gd name="connsiteY203" fmla="*/ 1049745 h 2403475"/>
              <a:gd name="connsiteX204" fmla="*/ 8528605 w 11499847"/>
              <a:gd name="connsiteY204" fmla="*/ 1021099 h 2403475"/>
              <a:gd name="connsiteX205" fmla="*/ 8471070 w 11499847"/>
              <a:gd name="connsiteY205" fmla="*/ 1011063 h 2403475"/>
              <a:gd name="connsiteX206" fmla="*/ 8404328 w 11499847"/>
              <a:gd name="connsiteY206" fmla="*/ 1032181 h 2403475"/>
              <a:gd name="connsiteX207" fmla="*/ 8382570 w 11499847"/>
              <a:gd name="connsiteY207" fmla="*/ 1084246 h 2403475"/>
              <a:gd name="connsiteX208" fmla="*/ 8412697 w 11499847"/>
              <a:gd name="connsiteY208" fmla="*/ 1135474 h 2403475"/>
              <a:gd name="connsiteX209" fmla="*/ 8493038 w 11499847"/>
              <a:gd name="connsiteY209" fmla="*/ 1165165 h 2403475"/>
              <a:gd name="connsiteX210" fmla="*/ 8600786 w 11499847"/>
              <a:gd name="connsiteY210" fmla="*/ 1212421 h 2403475"/>
              <a:gd name="connsiteX211" fmla="*/ 8648697 w 11499847"/>
              <a:gd name="connsiteY211" fmla="*/ 1314250 h 2403475"/>
              <a:gd name="connsiteX212" fmla="*/ 8601413 w 11499847"/>
              <a:gd name="connsiteY212" fmla="*/ 1425906 h 2403475"/>
              <a:gd name="connsiteX213" fmla="*/ 8468140 w 11499847"/>
              <a:gd name="connsiteY213" fmla="*/ 1470025 h 2403475"/>
              <a:gd name="connsiteX214" fmla="*/ 8363531 w 11499847"/>
              <a:gd name="connsiteY214" fmla="*/ 1452461 h 2403475"/>
              <a:gd name="connsiteX215" fmla="*/ 8286747 w 11499847"/>
              <a:gd name="connsiteY215" fmla="*/ 1411479 h 2403475"/>
              <a:gd name="connsiteX216" fmla="*/ 8307251 w 11499847"/>
              <a:gd name="connsiteY216" fmla="*/ 1379069 h 2403475"/>
              <a:gd name="connsiteX217" fmla="*/ 8327754 w 11499847"/>
              <a:gd name="connsiteY217" fmla="*/ 1346450 h 2403475"/>
              <a:gd name="connsiteX218" fmla="*/ 8395541 w 11499847"/>
              <a:gd name="connsiteY218" fmla="*/ 1381578 h 2403475"/>
              <a:gd name="connsiteX219" fmla="*/ 8468768 w 11499847"/>
              <a:gd name="connsiteY219" fmla="*/ 1395378 h 2403475"/>
              <a:gd name="connsiteX220" fmla="*/ 8541367 w 11499847"/>
              <a:gd name="connsiteY220" fmla="*/ 1373633 h 2403475"/>
              <a:gd name="connsiteX221" fmla="*/ 8566055 w 11499847"/>
              <a:gd name="connsiteY221" fmla="*/ 1319477 h 2403475"/>
              <a:gd name="connsiteX222" fmla="*/ 8535509 w 11499847"/>
              <a:gd name="connsiteY222" fmla="*/ 1268458 h 2403475"/>
              <a:gd name="connsiteX223" fmla="*/ 8455587 w 11499847"/>
              <a:gd name="connsiteY223" fmla="*/ 1238348 h 2403475"/>
              <a:gd name="connsiteX224" fmla="*/ 8347630 w 11499847"/>
              <a:gd name="connsiteY224" fmla="*/ 1191511 h 2403475"/>
              <a:gd name="connsiteX225" fmla="*/ 8299928 w 11499847"/>
              <a:gd name="connsiteY225" fmla="*/ 1089264 h 2403475"/>
              <a:gd name="connsiteX226" fmla="*/ 8345329 w 11499847"/>
              <a:gd name="connsiteY226" fmla="*/ 979489 h 2403475"/>
              <a:gd name="connsiteX227" fmla="*/ 8471697 w 11499847"/>
              <a:gd name="connsiteY227" fmla="*/ 936625 h 2403475"/>
              <a:gd name="connsiteX228" fmla="*/ 7349808 w 11499847"/>
              <a:gd name="connsiteY228" fmla="*/ 936625 h 2403475"/>
              <a:gd name="connsiteX229" fmla="*/ 7541183 w 11499847"/>
              <a:gd name="connsiteY229" fmla="*/ 1014826 h 2403475"/>
              <a:gd name="connsiteX230" fmla="*/ 7619997 w 11499847"/>
              <a:gd name="connsiteY230" fmla="*/ 1203221 h 2403475"/>
              <a:gd name="connsiteX231" fmla="*/ 7541183 w 11499847"/>
              <a:gd name="connsiteY231" fmla="*/ 1391615 h 2403475"/>
              <a:gd name="connsiteX232" fmla="*/ 7349808 w 11499847"/>
              <a:gd name="connsiteY232" fmla="*/ 1470025 h 2403475"/>
              <a:gd name="connsiteX233" fmla="*/ 7158642 w 11499847"/>
              <a:gd name="connsiteY233" fmla="*/ 1391615 h 2403475"/>
              <a:gd name="connsiteX234" fmla="*/ 7080247 w 11499847"/>
              <a:gd name="connsiteY234" fmla="*/ 1203221 h 2403475"/>
              <a:gd name="connsiteX235" fmla="*/ 7158642 w 11499847"/>
              <a:gd name="connsiteY235" fmla="*/ 1014826 h 2403475"/>
              <a:gd name="connsiteX236" fmla="*/ 7349808 w 11499847"/>
              <a:gd name="connsiteY236" fmla="*/ 936625 h 2403475"/>
              <a:gd name="connsiteX237" fmla="*/ 6837427 w 11499847"/>
              <a:gd name="connsiteY237" fmla="*/ 936625 h 2403475"/>
              <a:gd name="connsiteX238" fmla="*/ 6932756 w 11499847"/>
              <a:gd name="connsiteY238" fmla="*/ 951680 h 2403475"/>
              <a:gd name="connsiteX239" fmla="*/ 7008810 w 11499847"/>
              <a:gd name="connsiteY239" fmla="*/ 993499 h 2403475"/>
              <a:gd name="connsiteX240" fmla="*/ 6987439 w 11499847"/>
              <a:gd name="connsiteY240" fmla="*/ 1026745 h 2403475"/>
              <a:gd name="connsiteX241" fmla="*/ 6966278 w 11499847"/>
              <a:gd name="connsiteY241" fmla="*/ 1059991 h 2403475"/>
              <a:gd name="connsiteX242" fmla="*/ 6904891 w 11499847"/>
              <a:gd name="connsiteY242" fmla="*/ 1024863 h 2403475"/>
              <a:gd name="connsiteX243" fmla="*/ 6833027 w 11499847"/>
              <a:gd name="connsiteY243" fmla="*/ 1012526 h 2403475"/>
              <a:gd name="connsiteX244" fmla="*/ 6703338 w 11499847"/>
              <a:gd name="connsiteY244" fmla="*/ 1067727 h 2403475"/>
              <a:gd name="connsiteX245" fmla="*/ 6649912 w 11499847"/>
              <a:gd name="connsiteY245" fmla="*/ 1203221 h 2403475"/>
              <a:gd name="connsiteX246" fmla="*/ 6703338 w 11499847"/>
              <a:gd name="connsiteY246" fmla="*/ 1338923 h 2403475"/>
              <a:gd name="connsiteX247" fmla="*/ 6833027 w 11499847"/>
              <a:gd name="connsiteY247" fmla="*/ 1393915 h 2403475"/>
              <a:gd name="connsiteX248" fmla="*/ 6904891 w 11499847"/>
              <a:gd name="connsiteY248" fmla="*/ 1381787 h 2403475"/>
              <a:gd name="connsiteX249" fmla="*/ 6966278 w 11499847"/>
              <a:gd name="connsiteY249" fmla="*/ 1346450 h 2403475"/>
              <a:gd name="connsiteX250" fmla="*/ 6987439 w 11499847"/>
              <a:gd name="connsiteY250" fmla="*/ 1379696 h 2403475"/>
              <a:gd name="connsiteX251" fmla="*/ 7008810 w 11499847"/>
              <a:gd name="connsiteY251" fmla="*/ 1412942 h 2403475"/>
              <a:gd name="connsiteX252" fmla="*/ 6932756 w 11499847"/>
              <a:gd name="connsiteY252" fmla="*/ 1454970 h 2403475"/>
              <a:gd name="connsiteX253" fmla="*/ 6837427 w 11499847"/>
              <a:gd name="connsiteY253" fmla="*/ 1470025 h 2403475"/>
              <a:gd name="connsiteX254" fmla="*/ 6644674 w 11499847"/>
              <a:gd name="connsiteY254" fmla="*/ 1392242 h 2403475"/>
              <a:gd name="connsiteX255" fmla="*/ 6565897 w 11499847"/>
              <a:gd name="connsiteY255" fmla="*/ 1203221 h 2403475"/>
              <a:gd name="connsiteX256" fmla="*/ 6644674 w 11499847"/>
              <a:gd name="connsiteY256" fmla="*/ 1014408 h 2403475"/>
              <a:gd name="connsiteX257" fmla="*/ 6837427 w 11499847"/>
              <a:gd name="connsiteY257" fmla="*/ 936625 h 2403475"/>
              <a:gd name="connsiteX258" fmla="*/ 501650 w 11499847"/>
              <a:gd name="connsiteY258" fmla="*/ 477838 h 2403475"/>
              <a:gd name="connsiteX259" fmla="*/ 501650 w 11499847"/>
              <a:gd name="connsiteY259" fmla="*/ 981076 h 2403475"/>
              <a:gd name="connsiteX260" fmla="*/ 786010 w 11499847"/>
              <a:gd name="connsiteY260" fmla="*/ 981076 h 2403475"/>
              <a:gd name="connsiteX261" fmla="*/ 1070579 w 11499847"/>
              <a:gd name="connsiteY261" fmla="*/ 981076 h 2403475"/>
              <a:gd name="connsiteX262" fmla="*/ 1253188 w 11499847"/>
              <a:gd name="connsiteY262" fmla="*/ 908588 h 2403475"/>
              <a:gd name="connsiteX263" fmla="*/ 1327150 w 11499847"/>
              <a:gd name="connsiteY263" fmla="*/ 727681 h 2403475"/>
              <a:gd name="connsiteX264" fmla="*/ 1253188 w 11499847"/>
              <a:gd name="connsiteY264" fmla="*/ 548446 h 2403475"/>
              <a:gd name="connsiteX265" fmla="*/ 1070579 w 11499847"/>
              <a:gd name="connsiteY265" fmla="*/ 477838 h 2403475"/>
              <a:gd name="connsiteX266" fmla="*/ 501650 w 11499847"/>
              <a:gd name="connsiteY266" fmla="*/ 477838 h 2403475"/>
              <a:gd name="connsiteX267" fmla="*/ 6675435 w 11499847"/>
              <a:gd name="connsiteY267" fmla="*/ 336550 h 2403475"/>
              <a:gd name="connsiteX268" fmla="*/ 6675435 w 11499847"/>
              <a:gd name="connsiteY268" fmla="*/ 487363 h 2403475"/>
              <a:gd name="connsiteX269" fmla="*/ 6808467 w 11499847"/>
              <a:gd name="connsiteY269" fmla="*/ 487363 h 2403475"/>
              <a:gd name="connsiteX270" fmla="*/ 6865570 w 11499847"/>
              <a:gd name="connsiteY270" fmla="*/ 465370 h 2403475"/>
              <a:gd name="connsiteX271" fmla="*/ 6888160 w 11499847"/>
              <a:gd name="connsiteY271" fmla="*/ 411957 h 2403475"/>
              <a:gd name="connsiteX272" fmla="*/ 6865570 w 11499847"/>
              <a:gd name="connsiteY272" fmla="*/ 358334 h 2403475"/>
              <a:gd name="connsiteX273" fmla="*/ 6808467 w 11499847"/>
              <a:gd name="connsiteY273" fmla="*/ 336550 h 2403475"/>
              <a:gd name="connsiteX274" fmla="*/ 6675435 w 11499847"/>
              <a:gd name="connsiteY274" fmla="*/ 336550 h 2403475"/>
              <a:gd name="connsiteX275" fmla="*/ 6675435 w 11499847"/>
              <a:gd name="connsiteY275" fmla="*/ 122238 h 2403475"/>
              <a:gd name="connsiteX276" fmla="*/ 6675435 w 11499847"/>
              <a:gd name="connsiteY276" fmla="*/ 265113 h 2403475"/>
              <a:gd name="connsiteX277" fmla="*/ 6795279 w 11499847"/>
              <a:gd name="connsiteY277" fmla="*/ 265113 h 2403475"/>
              <a:gd name="connsiteX278" fmla="*/ 6848404 w 11499847"/>
              <a:gd name="connsiteY278" fmla="*/ 244673 h 2403475"/>
              <a:gd name="connsiteX279" fmla="*/ 6869110 w 11499847"/>
              <a:gd name="connsiteY279" fmla="*/ 193571 h 2403475"/>
              <a:gd name="connsiteX280" fmla="*/ 6848404 w 11499847"/>
              <a:gd name="connsiteY280" fmla="*/ 142679 h 2403475"/>
              <a:gd name="connsiteX281" fmla="*/ 6795279 w 11499847"/>
              <a:gd name="connsiteY281" fmla="*/ 122238 h 2403475"/>
              <a:gd name="connsiteX282" fmla="*/ 6675435 w 11499847"/>
              <a:gd name="connsiteY282" fmla="*/ 122238 h 2403475"/>
              <a:gd name="connsiteX283" fmla="*/ 8850791 w 11499847"/>
              <a:gd name="connsiteY283" fmla="*/ 114300 h 2403475"/>
              <a:gd name="connsiteX284" fmla="*/ 8719837 w 11499847"/>
              <a:gd name="connsiteY284" fmla="*/ 169657 h 2403475"/>
              <a:gd name="connsiteX285" fmla="*/ 8666160 w 11499847"/>
              <a:gd name="connsiteY285" fmla="*/ 304905 h 2403475"/>
              <a:gd name="connsiteX286" fmla="*/ 8719837 w 11499847"/>
              <a:gd name="connsiteY286" fmla="*/ 439943 h 2403475"/>
              <a:gd name="connsiteX287" fmla="*/ 8850791 w 11499847"/>
              <a:gd name="connsiteY287" fmla="*/ 495300 h 2403475"/>
              <a:gd name="connsiteX288" fmla="*/ 8982163 w 11499847"/>
              <a:gd name="connsiteY288" fmla="*/ 440153 h 2403475"/>
              <a:gd name="connsiteX289" fmla="*/ 9036048 w 11499847"/>
              <a:gd name="connsiteY289" fmla="*/ 304905 h 2403475"/>
              <a:gd name="connsiteX290" fmla="*/ 8981954 w 11499847"/>
              <a:gd name="connsiteY290" fmla="*/ 169657 h 2403475"/>
              <a:gd name="connsiteX291" fmla="*/ 8850791 w 11499847"/>
              <a:gd name="connsiteY291" fmla="*/ 114300 h 2403475"/>
              <a:gd name="connsiteX292" fmla="*/ 7335415 w 11499847"/>
              <a:gd name="connsiteY292" fmla="*/ 114300 h 2403475"/>
              <a:gd name="connsiteX293" fmla="*/ 7203974 w 11499847"/>
              <a:gd name="connsiteY293" fmla="*/ 169657 h 2403475"/>
              <a:gd name="connsiteX294" fmla="*/ 7150097 w 11499847"/>
              <a:gd name="connsiteY294" fmla="*/ 304905 h 2403475"/>
              <a:gd name="connsiteX295" fmla="*/ 7203974 w 11499847"/>
              <a:gd name="connsiteY295" fmla="*/ 439943 h 2403475"/>
              <a:gd name="connsiteX296" fmla="*/ 7335415 w 11499847"/>
              <a:gd name="connsiteY296" fmla="*/ 495300 h 2403475"/>
              <a:gd name="connsiteX297" fmla="*/ 7467486 w 11499847"/>
              <a:gd name="connsiteY297" fmla="*/ 440153 h 2403475"/>
              <a:gd name="connsiteX298" fmla="*/ 7521572 w 11499847"/>
              <a:gd name="connsiteY298" fmla="*/ 304905 h 2403475"/>
              <a:gd name="connsiteX299" fmla="*/ 7467067 w 11499847"/>
              <a:gd name="connsiteY299" fmla="*/ 169657 h 2403475"/>
              <a:gd name="connsiteX300" fmla="*/ 7335415 w 11499847"/>
              <a:gd name="connsiteY300" fmla="*/ 114300 h 2403475"/>
              <a:gd name="connsiteX301" fmla="*/ 9237660 w 11499847"/>
              <a:gd name="connsiteY301" fmla="*/ 49213 h 2403475"/>
              <a:gd name="connsiteX302" fmla="*/ 9339260 w 11499847"/>
              <a:gd name="connsiteY302" fmla="*/ 49213 h 2403475"/>
              <a:gd name="connsiteX303" fmla="*/ 9458322 w 11499847"/>
              <a:gd name="connsiteY303" fmla="*/ 242888 h 2403475"/>
              <a:gd name="connsiteX304" fmla="*/ 9578972 w 11499847"/>
              <a:gd name="connsiteY304" fmla="*/ 436563 h 2403475"/>
              <a:gd name="connsiteX305" fmla="*/ 9578972 w 11499847"/>
              <a:gd name="connsiteY305" fmla="*/ 49213 h 2403475"/>
              <a:gd name="connsiteX306" fmla="*/ 9656760 w 11499847"/>
              <a:gd name="connsiteY306" fmla="*/ 49213 h 2403475"/>
              <a:gd name="connsiteX307" fmla="*/ 9656760 w 11499847"/>
              <a:gd name="connsiteY307" fmla="*/ 560388 h 2403475"/>
              <a:gd name="connsiteX308" fmla="*/ 9561510 w 11499847"/>
              <a:gd name="connsiteY308" fmla="*/ 560388 h 2403475"/>
              <a:gd name="connsiteX309" fmla="*/ 9439272 w 11499847"/>
              <a:gd name="connsiteY309" fmla="*/ 363538 h 2403475"/>
              <a:gd name="connsiteX310" fmla="*/ 9317035 w 11499847"/>
              <a:gd name="connsiteY310" fmla="*/ 165101 h 2403475"/>
              <a:gd name="connsiteX311" fmla="*/ 9317035 w 11499847"/>
              <a:gd name="connsiteY311" fmla="*/ 560388 h 2403475"/>
              <a:gd name="connsiteX312" fmla="*/ 9237660 w 11499847"/>
              <a:gd name="connsiteY312" fmla="*/ 560388 h 2403475"/>
              <a:gd name="connsiteX313" fmla="*/ 8126410 w 11499847"/>
              <a:gd name="connsiteY313" fmla="*/ 49213 h 2403475"/>
              <a:gd name="connsiteX314" fmla="*/ 8529635 w 11499847"/>
              <a:gd name="connsiteY314" fmla="*/ 49213 h 2403475"/>
              <a:gd name="connsiteX315" fmla="*/ 8529635 w 11499847"/>
              <a:gd name="connsiteY315" fmla="*/ 125413 h 2403475"/>
              <a:gd name="connsiteX316" fmla="*/ 8369298 w 11499847"/>
              <a:gd name="connsiteY316" fmla="*/ 125413 h 2403475"/>
              <a:gd name="connsiteX317" fmla="*/ 8369298 w 11499847"/>
              <a:gd name="connsiteY317" fmla="*/ 560388 h 2403475"/>
              <a:gd name="connsiteX318" fmla="*/ 8285160 w 11499847"/>
              <a:gd name="connsiteY318" fmla="*/ 560388 h 2403475"/>
              <a:gd name="connsiteX319" fmla="*/ 8285160 w 11499847"/>
              <a:gd name="connsiteY319" fmla="*/ 125413 h 2403475"/>
              <a:gd name="connsiteX320" fmla="*/ 8126410 w 11499847"/>
              <a:gd name="connsiteY320" fmla="*/ 125413 h 2403475"/>
              <a:gd name="connsiteX321" fmla="*/ 6592885 w 11499847"/>
              <a:gd name="connsiteY321" fmla="*/ 49213 h 2403475"/>
              <a:gd name="connsiteX322" fmla="*/ 6795851 w 11499847"/>
              <a:gd name="connsiteY322" fmla="*/ 49213 h 2403475"/>
              <a:gd name="connsiteX323" fmla="*/ 6907775 w 11499847"/>
              <a:gd name="connsiteY323" fmla="*/ 87875 h 2403475"/>
              <a:gd name="connsiteX324" fmla="*/ 6952670 w 11499847"/>
              <a:gd name="connsiteY324" fmla="*/ 185680 h 2403475"/>
              <a:gd name="connsiteX325" fmla="*/ 6936382 w 11499847"/>
              <a:gd name="connsiteY325" fmla="*/ 245658 h 2403475"/>
              <a:gd name="connsiteX326" fmla="*/ 6892114 w 11499847"/>
              <a:gd name="connsiteY326" fmla="*/ 288709 h 2403475"/>
              <a:gd name="connsiteX327" fmla="*/ 6950791 w 11499847"/>
              <a:gd name="connsiteY327" fmla="*/ 339492 h 2403475"/>
              <a:gd name="connsiteX328" fmla="*/ 6972298 w 11499847"/>
              <a:gd name="connsiteY328" fmla="*/ 412845 h 2403475"/>
              <a:gd name="connsiteX329" fmla="*/ 6926359 w 11499847"/>
              <a:gd name="connsiteY329" fmla="*/ 517546 h 2403475"/>
              <a:gd name="connsiteX330" fmla="*/ 6808798 w 11499847"/>
              <a:gd name="connsiteY330" fmla="*/ 560388 h 2403475"/>
              <a:gd name="connsiteX331" fmla="*/ 6592885 w 11499847"/>
              <a:gd name="connsiteY331" fmla="*/ 560388 h 2403475"/>
              <a:gd name="connsiteX332" fmla="*/ 6592885 w 11499847"/>
              <a:gd name="connsiteY332" fmla="*/ 49213 h 2403475"/>
              <a:gd name="connsiteX333" fmla="*/ 8850790 w 11499847"/>
              <a:gd name="connsiteY333" fmla="*/ 38100 h 2403475"/>
              <a:gd name="connsiteX334" fmla="*/ 9041603 w 11499847"/>
              <a:gd name="connsiteY334" fmla="*/ 116301 h 2403475"/>
              <a:gd name="connsiteX335" fmla="*/ 9120185 w 11499847"/>
              <a:gd name="connsiteY335" fmla="*/ 304905 h 2403475"/>
              <a:gd name="connsiteX336" fmla="*/ 9041603 w 11499847"/>
              <a:gd name="connsiteY336" fmla="*/ 493090 h 2403475"/>
              <a:gd name="connsiteX337" fmla="*/ 8850790 w 11499847"/>
              <a:gd name="connsiteY337" fmla="*/ 571500 h 2403475"/>
              <a:gd name="connsiteX338" fmla="*/ 8660186 w 11499847"/>
              <a:gd name="connsiteY338" fmla="*/ 493090 h 2403475"/>
              <a:gd name="connsiteX339" fmla="*/ 8582022 w 11499847"/>
              <a:gd name="connsiteY339" fmla="*/ 304905 h 2403475"/>
              <a:gd name="connsiteX340" fmla="*/ 8660186 w 11499847"/>
              <a:gd name="connsiteY340" fmla="*/ 116301 h 2403475"/>
              <a:gd name="connsiteX341" fmla="*/ 8850790 w 11499847"/>
              <a:gd name="connsiteY341" fmla="*/ 38100 h 2403475"/>
              <a:gd name="connsiteX342" fmla="*/ 7870035 w 11499847"/>
              <a:gd name="connsiteY342" fmla="*/ 38100 h 2403475"/>
              <a:gd name="connsiteX343" fmla="*/ 7871499 w 11499847"/>
              <a:gd name="connsiteY343" fmla="*/ 38100 h 2403475"/>
              <a:gd name="connsiteX344" fmla="*/ 7955187 w 11499847"/>
              <a:gd name="connsiteY344" fmla="*/ 51273 h 2403475"/>
              <a:gd name="connsiteX345" fmla="*/ 8025067 w 11499847"/>
              <a:gd name="connsiteY345" fmla="*/ 86401 h 2403475"/>
              <a:gd name="connsiteX346" fmla="*/ 8004563 w 11499847"/>
              <a:gd name="connsiteY346" fmla="*/ 118811 h 2403475"/>
              <a:gd name="connsiteX347" fmla="*/ 7984060 w 11499847"/>
              <a:gd name="connsiteY347" fmla="*/ 151429 h 2403475"/>
              <a:gd name="connsiteX348" fmla="*/ 7926943 w 11499847"/>
              <a:gd name="connsiteY348" fmla="*/ 122574 h 2403475"/>
              <a:gd name="connsiteX349" fmla="*/ 7869198 w 11499847"/>
              <a:gd name="connsiteY349" fmla="*/ 112538 h 2403475"/>
              <a:gd name="connsiteX350" fmla="*/ 7802666 w 11499847"/>
              <a:gd name="connsiteY350" fmla="*/ 133865 h 2403475"/>
              <a:gd name="connsiteX351" fmla="*/ 7780907 w 11499847"/>
              <a:gd name="connsiteY351" fmla="*/ 185721 h 2403475"/>
              <a:gd name="connsiteX352" fmla="*/ 7811035 w 11499847"/>
              <a:gd name="connsiteY352" fmla="*/ 236949 h 2403475"/>
              <a:gd name="connsiteX353" fmla="*/ 7891166 w 11499847"/>
              <a:gd name="connsiteY353" fmla="*/ 266849 h 2403475"/>
              <a:gd name="connsiteX354" fmla="*/ 7998914 w 11499847"/>
              <a:gd name="connsiteY354" fmla="*/ 313896 h 2403475"/>
              <a:gd name="connsiteX355" fmla="*/ 8047035 w 11499847"/>
              <a:gd name="connsiteY355" fmla="*/ 415934 h 2403475"/>
              <a:gd name="connsiteX356" fmla="*/ 7999751 w 11499847"/>
              <a:gd name="connsiteY356" fmla="*/ 527381 h 2403475"/>
              <a:gd name="connsiteX357" fmla="*/ 7866478 w 11499847"/>
              <a:gd name="connsiteY357" fmla="*/ 571500 h 2403475"/>
              <a:gd name="connsiteX358" fmla="*/ 7761659 w 11499847"/>
              <a:gd name="connsiteY358" fmla="*/ 554145 h 2403475"/>
              <a:gd name="connsiteX359" fmla="*/ 7685085 w 11499847"/>
              <a:gd name="connsiteY359" fmla="*/ 512954 h 2403475"/>
              <a:gd name="connsiteX360" fmla="*/ 7725883 w 11499847"/>
              <a:gd name="connsiteY360" fmla="*/ 447925 h 2403475"/>
              <a:gd name="connsiteX361" fmla="*/ 7793879 w 11499847"/>
              <a:gd name="connsiteY361" fmla="*/ 483053 h 2403475"/>
              <a:gd name="connsiteX362" fmla="*/ 7867106 w 11499847"/>
              <a:gd name="connsiteY362" fmla="*/ 497063 h 2403475"/>
              <a:gd name="connsiteX363" fmla="*/ 7939496 w 11499847"/>
              <a:gd name="connsiteY363" fmla="*/ 475108 h 2403475"/>
              <a:gd name="connsiteX364" fmla="*/ 7964393 w 11499847"/>
              <a:gd name="connsiteY364" fmla="*/ 420952 h 2403475"/>
              <a:gd name="connsiteX365" fmla="*/ 7933847 w 11499847"/>
              <a:gd name="connsiteY365" fmla="*/ 369933 h 2403475"/>
              <a:gd name="connsiteX366" fmla="*/ 7853925 w 11499847"/>
              <a:gd name="connsiteY366" fmla="*/ 339823 h 2403475"/>
              <a:gd name="connsiteX367" fmla="*/ 7745968 w 11499847"/>
              <a:gd name="connsiteY367" fmla="*/ 292986 h 2403475"/>
              <a:gd name="connsiteX368" fmla="*/ 7698266 w 11499847"/>
              <a:gd name="connsiteY368" fmla="*/ 190739 h 2403475"/>
              <a:gd name="connsiteX369" fmla="*/ 7743666 w 11499847"/>
              <a:gd name="connsiteY369" fmla="*/ 80964 h 2403475"/>
              <a:gd name="connsiteX370" fmla="*/ 7870035 w 11499847"/>
              <a:gd name="connsiteY370" fmla="*/ 38100 h 2403475"/>
              <a:gd name="connsiteX371" fmla="*/ 7334624 w 11499847"/>
              <a:gd name="connsiteY371" fmla="*/ 38100 h 2403475"/>
              <a:gd name="connsiteX372" fmla="*/ 7525363 w 11499847"/>
              <a:gd name="connsiteY372" fmla="*/ 116301 h 2403475"/>
              <a:gd name="connsiteX373" fmla="*/ 7604123 w 11499847"/>
              <a:gd name="connsiteY373" fmla="*/ 304905 h 2403475"/>
              <a:gd name="connsiteX374" fmla="*/ 7525363 w 11499847"/>
              <a:gd name="connsiteY374" fmla="*/ 493090 h 2403475"/>
              <a:gd name="connsiteX375" fmla="*/ 7334624 w 11499847"/>
              <a:gd name="connsiteY375" fmla="*/ 571500 h 2403475"/>
              <a:gd name="connsiteX376" fmla="*/ 7144094 w 11499847"/>
              <a:gd name="connsiteY376" fmla="*/ 493090 h 2403475"/>
              <a:gd name="connsiteX377" fmla="*/ 7065960 w 11499847"/>
              <a:gd name="connsiteY377" fmla="*/ 304905 h 2403475"/>
              <a:gd name="connsiteX378" fmla="*/ 7144094 w 11499847"/>
              <a:gd name="connsiteY378" fmla="*/ 116301 h 2403475"/>
              <a:gd name="connsiteX379" fmla="*/ 7334624 w 11499847"/>
              <a:gd name="connsiteY379" fmla="*/ 38100 h 2403475"/>
              <a:gd name="connsiteX380" fmla="*/ 2766077 w 11499847"/>
              <a:gd name="connsiteY380" fmla="*/ 0 h 2403475"/>
              <a:gd name="connsiteX381" fmla="*/ 3146531 w 11499847"/>
              <a:gd name="connsiteY381" fmla="*/ 51449 h 2403475"/>
              <a:gd name="connsiteX382" fmla="*/ 3467375 w 11499847"/>
              <a:gd name="connsiteY382" fmla="*/ 204124 h 2403475"/>
              <a:gd name="connsiteX383" fmla="*/ 3340627 w 11499847"/>
              <a:gd name="connsiteY383" fmla="*/ 403228 h 2403475"/>
              <a:gd name="connsiteX384" fmla="*/ 3213880 w 11499847"/>
              <a:gd name="connsiteY384" fmla="*/ 602542 h 2403475"/>
              <a:gd name="connsiteX385" fmla="*/ 3009743 w 11499847"/>
              <a:gd name="connsiteY385" fmla="*/ 496716 h 2403475"/>
              <a:gd name="connsiteX386" fmla="*/ 2766077 w 11499847"/>
              <a:gd name="connsiteY386" fmla="*/ 457606 h 2403475"/>
              <a:gd name="connsiteX387" fmla="*/ 2232314 w 11499847"/>
              <a:gd name="connsiteY387" fmla="*/ 681180 h 2403475"/>
              <a:gd name="connsiteX388" fmla="*/ 2012073 w 11499847"/>
              <a:gd name="connsiteY388" fmla="*/ 1198391 h 2403475"/>
              <a:gd name="connsiteX389" fmla="*/ 2232314 w 11499847"/>
              <a:gd name="connsiteY389" fmla="*/ 1721250 h 2403475"/>
              <a:gd name="connsiteX390" fmla="*/ 2766077 w 11499847"/>
              <a:gd name="connsiteY390" fmla="*/ 1942732 h 2403475"/>
              <a:gd name="connsiteX391" fmla="*/ 3050111 w 11499847"/>
              <a:gd name="connsiteY391" fmla="*/ 1886682 h 2403475"/>
              <a:gd name="connsiteX392" fmla="*/ 3289594 w 11499847"/>
              <a:gd name="connsiteY392" fmla="*/ 1722086 h 2403475"/>
              <a:gd name="connsiteX393" fmla="*/ 3543925 w 11499847"/>
              <a:gd name="connsiteY393" fmla="*/ 1095493 h 2403475"/>
              <a:gd name="connsiteX394" fmla="*/ 3921866 w 11499847"/>
              <a:gd name="connsiteY394" fmla="*/ 345714 h 2403475"/>
              <a:gd name="connsiteX395" fmla="*/ 4300646 w 11499847"/>
              <a:gd name="connsiteY395" fmla="*/ 92441 h 2403475"/>
              <a:gd name="connsiteX396" fmla="*/ 4787977 w 11499847"/>
              <a:gd name="connsiteY396" fmla="*/ 0 h 2403475"/>
              <a:gd name="connsiteX397" fmla="*/ 5168221 w 11499847"/>
              <a:gd name="connsiteY397" fmla="*/ 54796 h 2403475"/>
              <a:gd name="connsiteX398" fmla="*/ 5489275 w 11499847"/>
              <a:gd name="connsiteY398" fmla="*/ 210607 h 2403475"/>
              <a:gd name="connsiteX399" fmla="*/ 5364200 w 11499847"/>
              <a:gd name="connsiteY399" fmla="*/ 409921 h 2403475"/>
              <a:gd name="connsiteX400" fmla="*/ 5239125 w 11499847"/>
              <a:gd name="connsiteY400" fmla="*/ 609025 h 2403475"/>
              <a:gd name="connsiteX401" fmla="*/ 5031643 w 11499847"/>
              <a:gd name="connsiteY401" fmla="*/ 500480 h 2403475"/>
              <a:gd name="connsiteX402" fmla="*/ 4784631 w 11499847"/>
              <a:gd name="connsiteY402" fmla="*/ 460952 h 2403475"/>
              <a:gd name="connsiteX403" fmla="*/ 4264462 w 11499847"/>
              <a:gd name="connsiteY403" fmla="*/ 679089 h 2403475"/>
              <a:gd name="connsiteX404" fmla="*/ 4050287 w 11499847"/>
              <a:gd name="connsiteY404" fmla="*/ 1198391 h 2403475"/>
              <a:gd name="connsiteX405" fmla="*/ 4262370 w 11499847"/>
              <a:gd name="connsiteY405" fmla="*/ 1725223 h 2403475"/>
              <a:gd name="connsiteX406" fmla="*/ 4778147 w 11499847"/>
              <a:gd name="connsiteY406" fmla="*/ 1945870 h 2403475"/>
              <a:gd name="connsiteX407" fmla="*/ 5191438 w 11499847"/>
              <a:gd name="connsiteY407" fmla="*/ 1804280 h 2403475"/>
              <a:gd name="connsiteX408" fmla="*/ 5426737 w 11499847"/>
              <a:gd name="connsiteY408" fmla="*/ 1445390 h 2403475"/>
              <a:gd name="connsiteX409" fmla="*/ 4708917 w 11499847"/>
              <a:gd name="connsiteY409" fmla="*/ 1445390 h 2403475"/>
              <a:gd name="connsiteX410" fmla="*/ 4850515 w 11499847"/>
              <a:gd name="connsiteY410" fmla="*/ 1223279 h 2403475"/>
              <a:gd name="connsiteX411" fmla="*/ 4992113 w 11499847"/>
              <a:gd name="connsiteY411" fmla="*/ 1000960 h 2403475"/>
              <a:gd name="connsiteX412" fmla="*/ 5457901 w 11499847"/>
              <a:gd name="connsiteY412" fmla="*/ 1000960 h 2403475"/>
              <a:gd name="connsiteX413" fmla="*/ 5924108 w 11499847"/>
              <a:gd name="connsiteY413" fmla="*/ 1000960 h 2403475"/>
              <a:gd name="connsiteX414" fmla="*/ 5936030 w 11499847"/>
              <a:gd name="connsiteY414" fmla="*/ 1100094 h 2403475"/>
              <a:gd name="connsiteX415" fmla="*/ 5940422 w 11499847"/>
              <a:gd name="connsiteY415" fmla="*/ 1201738 h 2403475"/>
              <a:gd name="connsiteX416" fmla="*/ 5600963 w 11499847"/>
              <a:gd name="connsiteY416" fmla="*/ 2050860 h 2403475"/>
              <a:gd name="connsiteX417" fmla="*/ 4764970 w 11499847"/>
              <a:gd name="connsiteY417" fmla="*/ 2403475 h 2403475"/>
              <a:gd name="connsiteX418" fmla="*/ 4178290 w 11499847"/>
              <a:gd name="connsiteY418" fmla="*/ 2262513 h 2403475"/>
              <a:gd name="connsiteX419" fmla="*/ 3757265 w 11499847"/>
              <a:gd name="connsiteY419" fmla="*/ 1886682 h 2403475"/>
              <a:gd name="connsiteX420" fmla="*/ 3332469 w 11499847"/>
              <a:gd name="connsiteY420" fmla="*/ 2263558 h 2403475"/>
              <a:gd name="connsiteX421" fmla="*/ 2749555 w 11499847"/>
              <a:gd name="connsiteY421" fmla="*/ 2403475 h 2403475"/>
              <a:gd name="connsiteX422" fmla="*/ 2242563 w 11499847"/>
              <a:gd name="connsiteY422" fmla="*/ 2295766 h 2403475"/>
              <a:gd name="connsiteX423" fmla="*/ 1844121 w 11499847"/>
              <a:gd name="connsiteY423" fmla="*/ 2005266 h 2403475"/>
              <a:gd name="connsiteX424" fmla="*/ 1583096 w 11499847"/>
              <a:gd name="connsiteY424" fmla="*/ 2257493 h 2403475"/>
              <a:gd name="connsiteX425" fmla="*/ 1188838 w 11499847"/>
              <a:gd name="connsiteY425" fmla="*/ 2354117 h 2403475"/>
              <a:gd name="connsiteX426" fmla="*/ 0 w 11499847"/>
              <a:gd name="connsiteY426" fmla="*/ 2354117 h 2403475"/>
              <a:gd name="connsiteX427" fmla="*/ 0 w 11499847"/>
              <a:gd name="connsiteY427" fmla="*/ 1201738 h 2403475"/>
              <a:gd name="connsiteX428" fmla="*/ 0 w 11499847"/>
              <a:gd name="connsiteY428" fmla="*/ 49358 h 2403475"/>
              <a:gd name="connsiteX429" fmla="*/ 538575 w 11499847"/>
              <a:gd name="connsiteY429" fmla="*/ 49358 h 2403475"/>
              <a:gd name="connsiteX430" fmla="*/ 1076940 w 11499847"/>
              <a:gd name="connsiteY430" fmla="*/ 49358 h 2403475"/>
              <a:gd name="connsiteX431" fmla="*/ 1523487 w 11499847"/>
              <a:gd name="connsiteY431" fmla="*/ 176099 h 2403475"/>
              <a:gd name="connsiteX432" fmla="*/ 1774892 w 11499847"/>
              <a:gd name="connsiteY432" fmla="*/ 500480 h 2403475"/>
              <a:gd name="connsiteX433" fmla="*/ 2196549 w 11499847"/>
              <a:gd name="connsiteY433" fmla="*/ 137826 h 2403475"/>
              <a:gd name="connsiteX434" fmla="*/ 2766077 w 11499847"/>
              <a:gd name="connsiteY434" fmla="*/ 0 h 2403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Lst>
            <a:rect l="l" t="t" r="r" b="b"/>
            <a:pathLst>
              <a:path w="11499847" h="2403475">
                <a:moveTo>
                  <a:pt x="8982072" y="1919288"/>
                </a:moveTo>
                <a:cubicBezTo>
                  <a:pt x="8982072" y="2105026"/>
                  <a:pt x="8982072" y="2105026"/>
                  <a:pt x="8982072" y="2105026"/>
                </a:cubicBezTo>
                <a:cubicBezTo>
                  <a:pt x="9098233" y="2105026"/>
                  <a:pt x="9098233" y="2105026"/>
                  <a:pt x="9098233" y="2105026"/>
                </a:cubicBezTo>
                <a:cubicBezTo>
                  <a:pt x="9124975" y="2105026"/>
                  <a:pt x="9148166" y="2096202"/>
                  <a:pt x="9164880" y="2080233"/>
                </a:cubicBezTo>
                <a:cubicBezTo>
                  <a:pt x="9181594" y="2064055"/>
                  <a:pt x="9191622" y="2040732"/>
                  <a:pt x="9191622" y="2011737"/>
                </a:cubicBezTo>
                <a:cubicBezTo>
                  <a:pt x="9191622" y="1983792"/>
                  <a:pt x="9181594" y="1960680"/>
                  <a:pt x="9164880" y="1944501"/>
                </a:cubicBezTo>
                <a:cubicBezTo>
                  <a:pt x="9148166" y="1928323"/>
                  <a:pt x="9124975" y="1919288"/>
                  <a:pt x="9098233" y="1919288"/>
                </a:cubicBezTo>
                <a:cubicBezTo>
                  <a:pt x="8982072" y="1919288"/>
                  <a:pt x="8982072" y="1919288"/>
                  <a:pt x="8982072" y="1919288"/>
                </a:cubicBezTo>
                <a:close/>
                <a:moveTo>
                  <a:pt x="7280272" y="1919288"/>
                </a:moveTo>
                <a:cubicBezTo>
                  <a:pt x="7280272" y="2097088"/>
                  <a:pt x="7280272" y="2097088"/>
                  <a:pt x="7280272" y="2097088"/>
                </a:cubicBezTo>
                <a:cubicBezTo>
                  <a:pt x="7404503" y="2097088"/>
                  <a:pt x="7404503" y="2097088"/>
                  <a:pt x="7404503" y="2097088"/>
                </a:cubicBezTo>
                <a:cubicBezTo>
                  <a:pt x="7430689" y="2097088"/>
                  <a:pt x="7453105" y="2088711"/>
                  <a:pt x="7469027" y="2073423"/>
                </a:cubicBezTo>
                <a:cubicBezTo>
                  <a:pt x="7485158" y="2058136"/>
                  <a:pt x="7494585" y="2035937"/>
                  <a:pt x="7494585" y="2008502"/>
                </a:cubicBezTo>
                <a:cubicBezTo>
                  <a:pt x="7494585" y="1981487"/>
                  <a:pt x="7485158" y="1959078"/>
                  <a:pt x="7469027" y="1943581"/>
                </a:cubicBezTo>
                <a:cubicBezTo>
                  <a:pt x="7453105" y="1927874"/>
                  <a:pt x="7430689" y="1919288"/>
                  <a:pt x="7404503" y="1919288"/>
                </a:cubicBezTo>
                <a:cubicBezTo>
                  <a:pt x="7280272" y="1919288"/>
                  <a:pt x="7280272" y="1919288"/>
                  <a:pt x="7280272" y="1919288"/>
                </a:cubicBezTo>
                <a:close/>
                <a:moveTo>
                  <a:pt x="7945015" y="1909763"/>
                </a:moveTo>
                <a:cubicBezTo>
                  <a:pt x="7893445" y="1909763"/>
                  <a:pt x="7847115" y="1930941"/>
                  <a:pt x="7813574" y="1965330"/>
                </a:cubicBezTo>
                <a:cubicBezTo>
                  <a:pt x="7780242" y="1999719"/>
                  <a:pt x="7759697" y="2047317"/>
                  <a:pt x="7759697" y="2100368"/>
                </a:cubicBezTo>
                <a:cubicBezTo>
                  <a:pt x="7759697" y="2153419"/>
                  <a:pt x="7780242" y="2201227"/>
                  <a:pt x="7813574" y="2235406"/>
                </a:cubicBezTo>
                <a:cubicBezTo>
                  <a:pt x="7847115" y="2269795"/>
                  <a:pt x="7893445" y="2290763"/>
                  <a:pt x="7945015" y="2290763"/>
                </a:cubicBezTo>
                <a:cubicBezTo>
                  <a:pt x="7997215" y="2290763"/>
                  <a:pt x="8043544" y="2270004"/>
                  <a:pt x="8077086" y="2235825"/>
                </a:cubicBezTo>
                <a:cubicBezTo>
                  <a:pt x="8110628" y="2201437"/>
                  <a:pt x="8131172" y="2153838"/>
                  <a:pt x="8131172" y="2100368"/>
                </a:cubicBezTo>
                <a:cubicBezTo>
                  <a:pt x="8131172" y="2047317"/>
                  <a:pt x="8110418" y="1999719"/>
                  <a:pt x="8076876" y="1965330"/>
                </a:cubicBezTo>
                <a:cubicBezTo>
                  <a:pt x="8043334" y="1930941"/>
                  <a:pt x="7996796" y="1909763"/>
                  <a:pt x="7945015" y="1909763"/>
                </a:cubicBezTo>
                <a:close/>
                <a:moveTo>
                  <a:pt x="8899522" y="1844675"/>
                </a:moveTo>
                <a:cubicBezTo>
                  <a:pt x="9098598" y="1844675"/>
                  <a:pt x="9098598" y="1844675"/>
                  <a:pt x="9098598" y="1844675"/>
                </a:cubicBezTo>
                <a:cubicBezTo>
                  <a:pt x="9152872" y="1844675"/>
                  <a:pt x="9197507" y="1862857"/>
                  <a:pt x="9228521" y="1892741"/>
                </a:cubicBezTo>
                <a:cubicBezTo>
                  <a:pt x="9259744" y="1922835"/>
                  <a:pt x="9277347" y="1964423"/>
                  <a:pt x="9277347" y="2011236"/>
                </a:cubicBezTo>
                <a:cubicBezTo>
                  <a:pt x="9277347" y="2057839"/>
                  <a:pt x="9259744" y="2099427"/>
                  <a:pt x="9228521" y="2129521"/>
                </a:cubicBezTo>
                <a:cubicBezTo>
                  <a:pt x="9197507" y="2159405"/>
                  <a:pt x="9152872" y="2177796"/>
                  <a:pt x="9098598" y="2177796"/>
                </a:cubicBezTo>
                <a:cubicBezTo>
                  <a:pt x="8982086" y="2177796"/>
                  <a:pt x="8982086" y="2177796"/>
                  <a:pt x="8982086" y="2177796"/>
                </a:cubicBezTo>
                <a:cubicBezTo>
                  <a:pt x="8982086" y="2355850"/>
                  <a:pt x="8982086" y="2355850"/>
                  <a:pt x="8982086" y="2355850"/>
                </a:cubicBezTo>
                <a:cubicBezTo>
                  <a:pt x="8899522" y="2355850"/>
                  <a:pt x="8899522" y="2355850"/>
                  <a:pt x="8899522" y="2355850"/>
                </a:cubicBezTo>
                <a:cubicBezTo>
                  <a:pt x="8899522" y="1844675"/>
                  <a:pt x="8899522" y="1844675"/>
                  <a:pt x="8899522" y="1844675"/>
                </a:cubicBezTo>
                <a:close/>
                <a:moveTo>
                  <a:pt x="8324847" y="1844675"/>
                </a:moveTo>
                <a:cubicBezTo>
                  <a:pt x="8407608" y="1844675"/>
                  <a:pt x="8407608" y="1844675"/>
                  <a:pt x="8407608" y="1844675"/>
                </a:cubicBezTo>
                <a:cubicBezTo>
                  <a:pt x="8407608" y="2158090"/>
                  <a:pt x="8407608" y="2158090"/>
                  <a:pt x="8407608" y="2158090"/>
                </a:cubicBezTo>
                <a:cubicBezTo>
                  <a:pt x="8407608" y="2195307"/>
                  <a:pt x="8420389" y="2228551"/>
                  <a:pt x="8443017" y="2252595"/>
                </a:cubicBezTo>
                <a:cubicBezTo>
                  <a:pt x="8465855" y="2276431"/>
                  <a:pt x="8498331" y="2291066"/>
                  <a:pt x="8537931" y="2291066"/>
                </a:cubicBezTo>
                <a:cubicBezTo>
                  <a:pt x="8576692" y="2291066"/>
                  <a:pt x="8609168" y="2276431"/>
                  <a:pt x="8631797" y="2252595"/>
                </a:cubicBezTo>
                <a:cubicBezTo>
                  <a:pt x="8654425" y="2228551"/>
                  <a:pt x="8667415" y="2195307"/>
                  <a:pt x="8667415" y="2158090"/>
                </a:cubicBezTo>
                <a:cubicBezTo>
                  <a:pt x="8667415" y="1844675"/>
                  <a:pt x="8667415" y="1844675"/>
                  <a:pt x="8667415" y="1844675"/>
                </a:cubicBezTo>
                <a:cubicBezTo>
                  <a:pt x="8748710" y="1844675"/>
                  <a:pt x="8748710" y="1844675"/>
                  <a:pt x="8748710" y="1844675"/>
                </a:cubicBezTo>
                <a:cubicBezTo>
                  <a:pt x="8748710" y="2158717"/>
                  <a:pt x="8748710" y="2158717"/>
                  <a:pt x="8748710" y="2158717"/>
                </a:cubicBezTo>
                <a:cubicBezTo>
                  <a:pt x="8748710" y="2218724"/>
                  <a:pt x="8726291" y="2270785"/>
                  <a:pt x="8688577" y="2307793"/>
                </a:cubicBezTo>
                <a:cubicBezTo>
                  <a:pt x="8650863" y="2345010"/>
                  <a:pt x="8597854" y="2366963"/>
                  <a:pt x="8537093" y="2366963"/>
                </a:cubicBezTo>
                <a:cubicBezTo>
                  <a:pt x="8476331" y="2366963"/>
                  <a:pt x="8423322" y="2345010"/>
                  <a:pt x="8385399" y="2307793"/>
                </a:cubicBezTo>
                <a:cubicBezTo>
                  <a:pt x="8347475" y="2270785"/>
                  <a:pt x="8324847" y="2218724"/>
                  <a:pt x="8324847" y="2158717"/>
                </a:cubicBezTo>
                <a:cubicBezTo>
                  <a:pt x="8324847" y="1844675"/>
                  <a:pt x="8324847" y="1844675"/>
                  <a:pt x="8324847" y="1844675"/>
                </a:cubicBezTo>
                <a:close/>
                <a:moveTo>
                  <a:pt x="7197722" y="1844675"/>
                </a:moveTo>
                <a:cubicBezTo>
                  <a:pt x="7404196" y="1844675"/>
                  <a:pt x="7404196" y="1844675"/>
                  <a:pt x="7404196" y="1844675"/>
                </a:cubicBezTo>
                <a:cubicBezTo>
                  <a:pt x="7457641" y="1844675"/>
                  <a:pt x="7501065" y="1862439"/>
                  <a:pt x="7531336" y="1891906"/>
                </a:cubicBezTo>
                <a:cubicBezTo>
                  <a:pt x="7561608" y="1921581"/>
                  <a:pt x="7578727" y="1962542"/>
                  <a:pt x="7578727" y="2008937"/>
                </a:cubicBezTo>
                <a:cubicBezTo>
                  <a:pt x="7578727" y="2047390"/>
                  <a:pt x="7568080" y="2080827"/>
                  <a:pt x="7548455" y="2106950"/>
                </a:cubicBezTo>
                <a:cubicBezTo>
                  <a:pt x="7529040" y="2133073"/>
                  <a:pt x="7500647" y="2152091"/>
                  <a:pt x="7464947" y="2161495"/>
                </a:cubicBezTo>
                <a:cubicBezTo>
                  <a:pt x="7525699" y="2258673"/>
                  <a:pt x="7525699" y="2258673"/>
                  <a:pt x="7525699" y="2258673"/>
                </a:cubicBezTo>
                <a:cubicBezTo>
                  <a:pt x="7586660" y="2355850"/>
                  <a:pt x="7586660" y="2355850"/>
                  <a:pt x="7586660" y="2355850"/>
                </a:cubicBezTo>
                <a:cubicBezTo>
                  <a:pt x="7491044" y="2355850"/>
                  <a:pt x="7491044" y="2355850"/>
                  <a:pt x="7491044" y="2355850"/>
                </a:cubicBezTo>
                <a:cubicBezTo>
                  <a:pt x="7434676" y="2263479"/>
                  <a:pt x="7434676" y="2263479"/>
                  <a:pt x="7434676" y="2263479"/>
                </a:cubicBezTo>
                <a:cubicBezTo>
                  <a:pt x="7378099" y="2171108"/>
                  <a:pt x="7378099" y="2171108"/>
                  <a:pt x="7378099" y="2171108"/>
                </a:cubicBezTo>
                <a:cubicBezTo>
                  <a:pt x="7280395" y="2171108"/>
                  <a:pt x="7280395" y="2171108"/>
                  <a:pt x="7280395" y="2171108"/>
                </a:cubicBezTo>
                <a:cubicBezTo>
                  <a:pt x="7280395" y="2355850"/>
                  <a:pt x="7280395" y="2355850"/>
                  <a:pt x="7280395" y="2355850"/>
                </a:cubicBezTo>
                <a:cubicBezTo>
                  <a:pt x="7197722" y="2355850"/>
                  <a:pt x="7197722" y="2355850"/>
                  <a:pt x="7197722" y="2355850"/>
                </a:cubicBezTo>
                <a:cubicBezTo>
                  <a:pt x="7197722" y="1844675"/>
                  <a:pt x="7197722" y="1844675"/>
                  <a:pt x="7197722" y="1844675"/>
                </a:cubicBezTo>
                <a:close/>
                <a:moveTo>
                  <a:pt x="7945016" y="1833563"/>
                </a:moveTo>
                <a:cubicBezTo>
                  <a:pt x="8020028" y="1833563"/>
                  <a:pt x="8087706" y="1863673"/>
                  <a:pt x="8136527" y="1911974"/>
                </a:cubicBezTo>
                <a:cubicBezTo>
                  <a:pt x="8185138" y="1960274"/>
                  <a:pt x="8215310" y="2026976"/>
                  <a:pt x="8215310" y="2100368"/>
                </a:cubicBezTo>
                <a:cubicBezTo>
                  <a:pt x="8215310" y="2173760"/>
                  <a:pt x="8185138" y="2240461"/>
                  <a:pt x="8136527" y="2288762"/>
                </a:cubicBezTo>
                <a:cubicBezTo>
                  <a:pt x="8087706" y="2337063"/>
                  <a:pt x="8020028" y="2366963"/>
                  <a:pt x="7945016" y="2366963"/>
                </a:cubicBezTo>
                <a:cubicBezTo>
                  <a:pt x="7870004" y="2366963"/>
                  <a:pt x="7802745" y="2337063"/>
                  <a:pt x="7754134" y="2288762"/>
                </a:cubicBezTo>
                <a:cubicBezTo>
                  <a:pt x="7705523" y="2240461"/>
                  <a:pt x="7675560" y="2173760"/>
                  <a:pt x="7675560" y="2100368"/>
                </a:cubicBezTo>
                <a:cubicBezTo>
                  <a:pt x="7675560" y="2026976"/>
                  <a:pt x="7705523" y="1960274"/>
                  <a:pt x="7754134" y="1911974"/>
                </a:cubicBezTo>
                <a:cubicBezTo>
                  <a:pt x="7802745" y="1863673"/>
                  <a:pt x="7870004" y="1833563"/>
                  <a:pt x="7945016" y="1833563"/>
                </a:cubicBezTo>
                <a:close/>
                <a:moveTo>
                  <a:pt x="6834872" y="1833563"/>
                </a:moveTo>
                <a:cubicBezTo>
                  <a:pt x="6865690" y="1833563"/>
                  <a:pt x="6894831" y="1837536"/>
                  <a:pt x="6921875" y="1845482"/>
                </a:cubicBezTo>
                <a:cubicBezTo>
                  <a:pt x="6948919" y="1853218"/>
                  <a:pt x="6973658" y="1865136"/>
                  <a:pt x="6996090" y="1881028"/>
                </a:cubicBezTo>
                <a:cubicBezTo>
                  <a:pt x="6974496" y="1914692"/>
                  <a:pt x="6974496" y="1914692"/>
                  <a:pt x="6974496" y="1914692"/>
                </a:cubicBezTo>
                <a:cubicBezTo>
                  <a:pt x="6952903" y="1948356"/>
                  <a:pt x="6952903" y="1948356"/>
                  <a:pt x="6952903" y="1948356"/>
                </a:cubicBezTo>
                <a:cubicBezTo>
                  <a:pt x="6935712" y="1935183"/>
                  <a:pt x="6917263" y="1925774"/>
                  <a:pt x="6897556" y="1919501"/>
                </a:cubicBezTo>
                <a:cubicBezTo>
                  <a:pt x="6877850" y="1913228"/>
                  <a:pt x="6856885" y="1910301"/>
                  <a:pt x="6834243" y="1910301"/>
                </a:cubicBezTo>
                <a:cubicBezTo>
                  <a:pt x="6782461" y="1910301"/>
                  <a:pt x="6736548" y="1931001"/>
                  <a:pt x="6703424" y="1965084"/>
                </a:cubicBezTo>
                <a:cubicBezTo>
                  <a:pt x="6670510" y="1999166"/>
                  <a:pt x="6650384" y="2046631"/>
                  <a:pt x="6650384" y="2100368"/>
                </a:cubicBezTo>
                <a:cubicBezTo>
                  <a:pt x="6650384" y="2154105"/>
                  <a:pt x="6669671" y="2201779"/>
                  <a:pt x="6701957" y="2236070"/>
                </a:cubicBezTo>
                <a:cubicBezTo>
                  <a:pt x="6734242" y="2270152"/>
                  <a:pt x="6779526" y="2291062"/>
                  <a:pt x="6831308" y="2291062"/>
                </a:cubicBezTo>
                <a:cubicBezTo>
                  <a:pt x="6878898" y="2291062"/>
                  <a:pt x="6917473" y="2275798"/>
                  <a:pt x="6945984" y="2250498"/>
                </a:cubicBezTo>
                <a:cubicBezTo>
                  <a:pt x="6974496" y="2225197"/>
                  <a:pt x="6992735" y="2189442"/>
                  <a:pt x="6999863" y="2148460"/>
                </a:cubicBezTo>
                <a:cubicBezTo>
                  <a:pt x="6825438" y="2148460"/>
                  <a:pt x="6825438" y="2148460"/>
                  <a:pt x="6825438" y="2148460"/>
                </a:cubicBezTo>
                <a:cubicBezTo>
                  <a:pt x="6849128" y="2111241"/>
                  <a:pt x="6849128" y="2111241"/>
                  <a:pt x="6849128" y="2111241"/>
                </a:cubicBezTo>
                <a:cubicBezTo>
                  <a:pt x="6873028" y="2074022"/>
                  <a:pt x="6873028" y="2074022"/>
                  <a:pt x="6873028" y="2074022"/>
                </a:cubicBezTo>
                <a:cubicBezTo>
                  <a:pt x="7078061" y="2074022"/>
                  <a:pt x="7078061" y="2074022"/>
                  <a:pt x="7078061" y="2074022"/>
                </a:cubicBezTo>
                <a:cubicBezTo>
                  <a:pt x="7079319" y="2078204"/>
                  <a:pt x="7080158" y="2083849"/>
                  <a:pt x="7080787" y="2090540"/>
                </a:cubicBezTo>
                <a:cubicBezTo>
                  <a:pt x="7081415" y="2096813"/>
                  <a:pt x="7081835" y="2103922"/>
                  <a:pt x="7081835" y="2110613"/>
                </a:cubicBezTo>
                <a:cubicBezTo>
                  <a:pt x="7081835" y="2183378"/>
                  <a:pt x="7056258" y="2247361"/>
                  <a:pt x="7011813" y="2293362"/>
                </a:cubicBezTo>
                <a:cubicBezTo>
                  <a:pt x="6967788" y="2339363"/>
                  <a:pt x="6904894" y="2366963"/>
                  <a:pt x="6830470" y="2366963"/>
                </a:cubicBezTo>
                <a:cubicBezTo>
                  <a:pt x="6756255" y="2366963"/>
                  <a:pt x="6690007" y="2337481"/>
                  <a:pt x="6642417" y="2289389"/>
                </a:cubicBezTo>
                <a:cubicBezTo>
                  <a:pt x="6595037" y="2241088"/>
                  <a:pt x="6565897" y="2174387"/>
                  <a:pt x="6565897" y="2100368"/>
                </a:cubicBezTo>
                <a:cubicBezTo>
                  <a:pt x="6565897" y="2026139"/>
                  <a:pt x="6595876" y="1959438"/>
                  <a:pt x="6644514" y="1911346"/>
                </a:cubicBezTo>
                <a:cubicBezTo>
                  <a:pt x="6692942" y="1863255"/>
                  <a:pt x="6760238" y="1833563"/>
                  <a:pt x="6834872" y="1833563"/>
                </a:cubicBezTo>
                <a:close/>
                <a:moveTo>
                  <a:pt x="501650" y="1403350"/>
                </a:moveTo>
                <a:cubicBezTo>
                  <a:pt x="501650" y="1403350"/>
                  <a:pt x="501650" y="1403350"/>
                  <a:pt x="501650" y="1925638"/>
                </a:cubicBezTo>
                <a:cubicBezTo>
                  <a:pt x="501650" y="1925638"/>
                  <a:pt x="501650" y="1925638"/>
                  <a:pt x="842112" y="1925638"/>
                </a:cubicBezTo>
                <a:cubicBezTo>
                  <a:pt x="842112" y="1925638"/>
                  <a:pt x="842112" y="1925638"/>
                  <a:pt x="1182574" y="1925638"/>
                </a:cubicBezTo>
                <a:cubicBezTo>
                  <a:pt x="1258233" y="1925638"/>
                  <a:pt x="1326576" y="1896842"/>
                  <a:pt x="1375900" y="1849684"/>
                </a:cubicBezTo>
                <a:cubicBezTo>
                  <a:pt x="1425224" y="1802317"/>
                  <a:pt x="1455738" y="1736796"/>
                  <a:pt x="1455738" y="1662720"/>
                </a:cubicBezTo>
                <a:cubicBezTo>
                  <a:pt x="1455738" y="1588853"/>
                  <a:pt x="1425224" y="1523958"/>
                  <a:pt x="1375900" y="1477635"/>
                </a:cubicBezTo>
                <a:cubicBezTo>
                  <a:pt x="1326576" y="1431103"/>
                  <a:pt x="1258233" y="1403350"/>
                  <a:pt x="1182574" y="1403350"/>
                </a:cubicBezTo>
                <a:cubicBezTo>
                  <a:pt x="1182574" y="1403350"/>
                  <a:pt x="1182574" y="1403350"/>
                  <a:pt x="501650" y="1403350"/>
                </a:cubicBezTo>
                <a:close/>
                <a:moveTo>
                  <a:pt x="7349808" y="1012825"/>
                </a:moveTo>
                <a:cubicBezTo>
                  <a:pt x="7297999" y="1012825"/>
                  <a:pt x="7251643" y="1033706"/>
                  <a:pt x="7218292" y="1067952"/>
                </a:cubicBezTo>
                <a:cubicBezTo>
                  <a:pt x="7184731" y="1102197"/>
                  <a:pt x="7164385" y="1149598"/>
                  <a:pt x="7164385" y="1202427"/>
                </a:cubicBezTo>
                <a:cubicBezTo>
                  <a:pt x="7164385" y="1255466"/>
                  <a:pt x="7184731" y="1302866"/>
                  <a:pt x="7218292" y="1336903"/>
                </a:cubicBezTo>
                <a:cubicBezTo>
                  <a:pt x="7251643" y="1371148"/>
                  <a:pt x="7297999" y="1392238"/>
                  <a:pt x="7349808" y="1392238"/>
                </a:cubicBezTo>
                <a:cubicBezTo>
                  <a:pt x="7401827" y="1392238"/>
                  <a:pt x="7448393" y="1371357"/>
                  <a:pt x="7481953" y="1337320"/>
                </a:cubicBezTo>
                <a:cubicBezTo>
                  <a:pt x="7515304" y="1303075"/>
                  <a:pt x="7535860" y="1255675"/>
                  <a:pt x="7535860" y="1202427"/>
                </a:cubicBezTo>
                <a:cubicBezTo>
                  <a:pt x="7535860" y="1149598"/>
                  <a:pt x="7515304" y="1102197"/>
                  <a:pt x="7481534" y="1067952"/>
                </a:cubicBezTo>
                <a:cubicBezTo>
                  <a:pt x="7447973" y="1033706"/>
                  <a:pt x="7401408" y="1012825"/>
                  <a:pt x="7349808" y="1012825"/>
                </a:cubicBezTo>
                <a:close/>
                <a:moveTo>
                  <a:pt x="10448922" y="946150"/>
                </a:moveTo>
                <a:lnTo>
                  <a:pt x="10552110" y="946150"/>
                </a:lnTo>
                <a:lnTo>
                  <a:pt x="10671172" y="1139825"/>
                </a:lnTo>
                <a:lnTo>
                  <a:pt x="10790235" y="1333501"/>
                </a:lnTo>
                <a:lnTo>
                  <a:pt x="10790235" y="946150"/>
                </a:lnTo>
                <a:lnTo>
                  <a:pt x="10869610" y="946150"/>
                </a:lnTo>
                <a:lnTo>
                  <a:pt x="10869610" y="1458913"/>
                </a:lnTo>
                <a:lnTo>
                  <a:pt x="10772772" y="1458913"/>
                </a:lnTo>
                <a:lnTo>
                  <a:pt x="10650535" y="1260475"/>
                </a:lnTo>
                <a:lnTo>
                  <a:pt x="10528297" y="1062038"/>
                </a:lnTo>
                <a:lnTo>
                  <a:pt x="10528297" y="1458913"/>
                </a:lnTo>
                <a:lnTo>
                  <a:pt x="10448922" y="1458913"/>
                </a:lnTo>
                <a:close/>
                <a:moveTo>
                  <a:pt x="10185397" y="946150"/>
                </a:moveTo>
                <a:lnTo>
                  <a:pt x="10267947" y="946150"/>
                </a:lnTo>
                <a:lnTo>
                  <a:pt x="10267947" y="1458913"/>
                </a:lnTo>
                <a:lnTo>
                  <a:pt x="10185397" y="1458913"/>
                </a:lnTo>
                <a:close/>
                <a:moveTo>
                  <a:pt x="9656760" y="946150"/>
                </a:moveTo>
                <a:lnTo>
                  <a:pt x="10059985" y="946150"/>
                </a:lnTo>
                <a:lnTo>
                  <a:pt x="10059985" y="1022350"/>
                </a:lnTo>
                <a:lnTo>
                  <a:pt x="9899648" y="1022350"/>
                </a:lnTo>
                <a:lnTo>
                  <a:pt x="9899648" y="1458913"/>
                </a:lnTo>
                <a:lnTo>
                  <a:pt x="9817098" y="1458913"/>
                </a:lnTo>
                <a:lnTo>
                  <a:pt x="9817098" y="1022350"/>
                </a:lnTo>
                <a:lnTo>
                  <a:pt x="9656760" y="1022350"/>
                </a:lnTo>
                <a:close/>
                <a:moveTo>
                  <a:pt x="9336085" y="946150"/>
                </a:moveTo>
                <a:lnTo>
                  <a:pt x="9418635" y="946150"/>
                </a:lnTo>
                <a:lnTo>
                  <a:pt x="9418635" y="1382713"/>
                </a:lnTo>
                <a:lnTo>
                  <a:pt x="9671048" y="1382713"/>
                </a:lnTo>
                <a:lnTo>
                  <a:pt x="9671048" y="1458913"/>
                </a:lnTo>
                <a:lnTo>
                  <a:pt x="9336085" y="1458913"/>
                </a:lnTo>
                <a:close/>
                <a:moveTo>
                  <a:pt x="8766172" y="946150"/>
                </a:moveTo>
                <a:cubicBezTo>
                  <a:pt x="8848414" y="946150"/>
                  <a:pt x="8848414" y="946150"/>
                  <a:pt x="8848414" y="946150"/>
                </a:cubicBezTo>
                <a:cubicBezTo>
                  <a:pt x="8848414" y="1260391"/>
                  <a:pt x="8848414" y="1260391"/>
                  <a:pt x="8848414" y="1260391"/>
                </a:cubicBezTo>
                <a:cubicBezTo>
                  <a:pt x="8848414" y="1297706"/>
                  <a:pt x="8861356" y="1331038"/>
                  <a:pt x="8883900" y="1355146"/>
                </a:cubicBezTo>
                <a:cubicBezTo>
                  <a:pt x="8906443" y="1379044"/>
                  <a:pt x="8939006" y="1393718"/>
                  <a:pt x="8978249" y="1393718"/>
                </a:cubicBezTo>
                <a:cubicBezTo>
                  <a:pt x="9017074" y="1393718"/>
                  <a:pt x="9049219" y="1379044"/>
                  <a:pt x="9071972" y="1355146"/>
                </a:cubicBezTo>
                <a:cubicBezTo>
                  <a:pt x="9094515" y="1331038"/>
                  <a:pt x="9107457" y="1297706"/>
                  <a:pt x="9107457" y="1260391"/>
                </a:cubicBezTo>
                <a:cubicBezTo>
                  <a:pt x="9107457" y="946150"/>
                  <a:pt x="9107457" y="946150"/>
                  <a:pt x="9107457" y="946150"/>
                </a:cubicBezTo>
                <a:cubicBezTo>
                  <a:pt x="9188447" y="946150"/>
                  <a:pt x="9188447" y="946150"/>
                  <a:pt x="9188447" y="946150"/>
                </a:cubicBezTo>
                <a:cubicBezTo>
                  <a:pt x="9188447" y="1261230"/>
                  <a:pt x="9188447" y="1261230"/>
                  <a:pt x="9188447" y="1261230"/>
                </a:cubicBezTo>
                <a:cubicBezTo>
                  <a:pt x="9188447" y="1321185"/>
                  <a:pt x="9166112" y="1373384"/>
                  <a:pt x="9128539" y="1410489"/>
                </a:cubicBezTo>
                <a:cubicBezTo>
                  <a:pt x="9090758" y="1447804"/>
                  <a:pt x="9038156" y="1470025"/>
                  <a:pt x="8977623" y="1470025"/>
                </a:cubicBezTo>
                <a:cubicBezTo>
                  <a:pt x="8917089" y="1470025"/>
                  <a:pt x="8864278" y="1447804"/>
                  <a:pt x="8826497" y="1410489"/>
                </a:cubicBezTo>
                <a:cubicBezTo>
                  <a:pt x="8788716" y="1373384"/>
                  <a:pt x="8766172" y="1321185"/>
                  <a:pt x="8766172" y="1261230"/>
                </a:cubicBezTo>
                <a:cubicBezTo>
                  <a:pt x="8766172" y="946150"/>
                  <a:pt x="8766172" y="946150"/>
                  <a:pt x="8766172" y="946150"/>
                </a:cubicBezTo>
                <a:close/>
                <a:moveTo>
                  <a:pt x="7737472" y="946150"/>
                </a:moveTo>
                <a:lnTo>
                  <a:pt x="7839072" y="946150"/>
                </a:lnTo>
                <a:lnTo>
                  <a:pt x="7958134" y="1139825"/>
                </a:lnTo>
                <a:lnTo>
                  <a:pt x="8077197" y="1333501"/>
                </a:lnTo>
                <a:lnTo>
                  <a:pt x="8077197" y="946150"/>
                </a:lnTo>
                <a:lnTo>
                  <a:pt x="8156572" y="946150"/>
                </a:lnTo>
                <a:lnTo>
                  <a:pt x="8156572" y="1458913"/>
                </a:lnTo>
                <a:lnTo>
                  <a:pt x="8061322" y="1458913"/>
                </a:lnTo>
                <a:lnTo>
                  <a:pt x="7939084" y="1260475"/>
                </a:lnTo>
                <a:lnTo>
                  <a:pt x="7815259" y="1062038"/>
                </a:lnTo>
                <a:lnTo>
                  <a:pt x="7815259" y="1458913"/>
                </a:lnTo>
                <a:lnTo>
                  <a:pt x="7737472" y="1458913"/>
                </a:lnTo>
                <a:close/>
                <a:moveTo>
                  <a:pt x="11253544" y="936625"/>
                </a:moveTo>
                <a:cubicBezTo>
                  <a:pt x="11284280" y="936625"/>
                  <a:pt x="11313343" y="940389"/>
                  <a:pt x="11340315" y="948334"/>
                </a:cubicBezTo>
                <a:cubicBezTo>
                  <a:pt x="11367287" y="956071"/>
                  <a:pt x="11391959" y="967989"/>
                  <a:pt x="11414331" y="984090"/>
                </a:cubicBezTo>
                <a:cubicBezTo>
                  <a:pt x="11392795" y="1017545"/>
                  <a:pt x="11392795" y="1017545"/>
                  <a:pt x="11392795" y="1017545"/>
                </a:cubicBezTo>
                <a:cubicBezTo>
                  <a:pt x="11371260" y="1051209"/>
                  <a:pt x="11371260" y="1051209"/>
                  <a:pt x="11371260" y="1051209"/>
                </a:cubicBezTo>
                <a:cubicBezTo>
                  <a:pt x="11354114" y="1038036"/>
                  <a:pt x="11335715" y="1028627"/>
                  <a:pt x="11316270" y="1022354"/>
                </a:cubicBezTo>
                <a:cubicBezTo>
                  <a:pt x="11296616" y="1016290"/>
                  <a:pt x="11275498" y="1013363"/>
                  <a:pt x="11252917" y="1013363"/>
                </a:cubicBezTo>
                <a:cubicBezTo>
                  <a:pt x="11201273" y="1013363"/>
                  <a:pt x="11155483" y="1034063"/>
                  <a:pt x="11122657" y="1067936"/>
                </a:cubicBezTo>
                <a:cubicBezTo>
                  <a:pt x="11089622" y="1102019"/>
                  <a:pt x="11069549" y="1149692"/>
                  <a:pt x="11069549" y="1203221"/>
                </a:cubicBezTo>
                <a:cubicBezTo>
                  <a:pt x="11069549" y="1256958"/>
                  <a:pt x="11088785" y="1304631"/>
                  <a:pt x="11120984" y="1338923"/>
                </a:cubicBezTo>
                <a:cubicBezTo>
                  <a:pt x="11153393" y="1373214"/>
                  <a:pt x="11198346" y="1394124"/>
                  <a:pt x="11249990" y="1394124"/>
                </a:cubicBezTo>
                <a:cubicBezTo>
                  <a:pt x="11297452" y="1394124"/>
                  <a:pt x="11335924" y="1378860"/>
                  <a:pt x="11364360" y="1353350"/>
                </a:cubicBezTo>
                <a:cubicBezTo>
                  <a:pt x="11392795" y="1328050"/>
                  <a:pt x="11410986" y="1292295"/>
                  <a:pt x="11418095" y="1251521"/>
                </a:cubicBezTo>
                <a:cubicBezTo>
                  <a:pt x="11244136" y="1251521"/>
                  <a:pt x="11244136" y="1251521"/>
                  <a:pt x="11244136" y="1251521"/>
                </a:cubicBezTo>
                <a:cubicBezTo>
                  <a:pt x="11267971" y="1214303"/>
                  <a:pt x="11267971" y="1214303"/>
                  <a:pt x="11267971" y="1214303"/>
                </a:cubicBezTo>
                <a:cubicBezTo>
                  <a:pt x="11291598" y="1177084"/>
                  <a:pt x="11291598" y="1177084"/>
                  <a:pt x="11291598" y="1177084"/>
                </a:cubicBezTo>
                <a:cubicBezTo>
                  <a:pt x="11496083" y="1177084"/>
                  <a:pt x="11496083" y="1177084"/>
                  <a:pt x="11496083" y="1177084"/>
                </a:cubicBezTo>
                <a:cubicBezTo>
                  <a:pt x="11497338" y="1181057"/>
                  <a:pt x="11498174" y="1186911"/>
                  <a:pt x="11498802" y="1193393"/>
                </a:cubicBezTo>
                <a:cubicBezTo>
                  <a:pt x="11499429" y="1199875"/>
                  <a:pt x="11499847" y="1206984"/>
                  <a:pt x="11499847" y="1213466"/>
                </a:cubicBezTo>
                <a:cubicBezTo>
                  <a:pt x="11499847" y="1286231"/>
                  <a:pt x="11474339" y="1350214"/>
                  <a:pt x="11430222" y="1396215"/>
                </a:cubicBezTo>
                <a:cubicBezTo>
                  <a:pt x="11386105" y="1442216"/>
                  <a:pt x="11323379" y="1470025"/>
                  <a:pt x="11249154" y="1470025"/>
                </a:cubicBezTo>
                <a:cubicBezTo>
                  <a:pt x="11175137" y="1470025"/>
                  <a:pt x="11109066" y="1440334"/>
                  <a:pt x="11061813" y="1392242"/>
                </a:cubicBezTo>
                <a:cubicBezTo>
                  <a:pt x="11014351" y="1344150"/>
                  <a:pt x="10985497" y="1277449"/>
                  <a:pt x="10985497" y="1203221"/>
                </a:cubicBezTo>
                <a:cubicBezTo>
                  <a:pt x="10985497" y="1129201"/>
                  <a:pt x="11015187" y="1062500"/>
                  <a:pt x="11063695" y="1014408"/>
                </a:cubicBezTo>
                <a:cubicBezTo>
                  <a:pt x="11111994" y="966317"/>
                  <a:pt x="11179110" y="936625"/>
                  <a:pt x="11253544" y="936625"/>
                </a:cubicBezTo>
                <a:close/>
                <a:moveTo>
                  <a:pt x="8471697" y="936625"/>
                </a:moveTo>
                <a:cubicBezTo>
                  <a:pt x="8502452" y="936625"/>
                  <a:pt x="8530906" y="941434"/>
                  <a:pt x="8556850" y="949798"/>
                </a:cubicBezTo>
                <a:cubicBezTo>
                  <a:pt x="8582793" y="958162"/>
                  <a:pt x="8606225" y="970080"/>
                  <a:pt x="8626729" y="984717"/>
                </a:cubicBezTo>
                <a:cubicBezTo>
                  <a:pt x="8626729" y="984717"/>
                  <a:pt x="8626729" y="984717"/>
                  <a:pt x="8606225" y="1017336"/>
                </a:cubicBezTo>
                <a:cubicBezTo>
                  <a:pt x="8606225" y="1017336"/>
                  <a:pt x="8606225" y="1017336"/>
                  <a:pt x="8585722" y="1049745"/>
                </a:cubicBezTo>
                <a:cubicBezTo>
                  <a:pt x="8566474" y="1037409"/>
                  <a:pt x="8547644" y="1027581"/>
                  <a:pt x="8528605" y="1021099"/>
                </a:cubicBezTo>
                <a:cubicBezTo>
                  <a:pt x="8509775" y="1014617"/>
                  <a:pt x="8490736" y="1011063"/>
                  <a:pt x="8471070" y="1011063"/>
                </a:cubicBezTo>
                <a:cubicBezTo>
                  <a:pt x="8441151" y="1011063"/>
                  <a:pt x="8418974" y="1019217"/>
                  <a:pt x="8404328" y="1032181"/>
                </a:cubicBezTo>
                <a:cubicBezTo>
                  <a:pt x="8389683" y="1045354"/>
                  <a:pt x="8382570" y="1063755"/>
                  <a:pt x="8382570" y="1084246"/>
                </a:cubicBezTo>
                <a:cubicBezTo>
                  <a:pt x="8382570" y="1108292"/>
                  <a:pt x="8393449" y="1123556"/>
                  <a:pt x="8412697" y="1135474"/>
                </a:cubicBezTo>
                <a:cubicBezTo>
                  <a:pt x="8432155" y="1147183"/>
                  <a:pt x="8459772" y="1155338"/>
                  <a:pt x="8493038" y="1165165"/>
                </a:cubicBezTo>
                <a:cubicBezTo>
                  <a:pt x="8532789" y="1177293"/>
                  <a:pt x="8571704" y="1190257"/>
                  <a:pt x="8600786" y="1212421"/>
                </a:cubicBezTo>
                <a:cubicBezTo>
                  <a:pt x="8629658" y="1234585"/>
                  <a:pt x="8648697" y="1265740"/>
                  <a:pt x="8648697" y="1314250"/>
                </a:cubicBezTo>
                <a:cubicBezTo>
                  <a:pt x="8648697" y="1359205"/>
                  <a:pt x="8632169" y="1398097"/>
                  <a:pt x="8601413" y="1425906"/>
                </a:cubicBezTo>
                <a:cubicBezTo>
                  <a:pt x="8570658" y="1453507"/>
                  <a:pt x="8525467" y="1470025"/>
                  <a:pt x="8468140" y="1470025"/>
                </a:cubicBezTo>
                <a:cubicBezTo>
                  <a:pt x="8427552" y="1470025"/>
                  <a:pt x="8393031" y="1463125"/>
                  <a:pt x="8363531" y="1452461"/>
                </a:cubicBezTo>
                <a:cubicBezTo>
                  <a:pt x="8333821" y="1441797"/>
                  <a:pt x="8308715" y="1427161"/>
                  <a:pt x="8286747" y="1411479"/>
                </a:cubicBezTo>
                <a:cubicBezTo>
                  <a:pt x="8286747" y="1411479"/>
                  <a:pt x="8286747" y="1411479"/>
                  <a:pt x="8307251" y="1379069"/>
                </a:cubicBezTo>
                <a:cubicBezTo>
                  <a:pt x="8307251" y="1379069"/>
                  <a:pt x="8307251" y="1379069"/>
                  <a:pt x="8327754" y="1346450"/>
                </a:cubicBezTo>
                <a:cubicBezTo>
                  <a:pt x="8349931" y="1360669"/>
                  <a:pt x="8372318" y="1373005"/>
                  <a:pt x="8395541" y="1381578"/>
                </a:cubicBezTo>
                <a:cubicBezTo>
                  <a:pt x="8418765" y="1390360"/>
                  <a:pt x="8442825" y="1395378"/>
                  <a:pt x="8468768" y="1395378"/>
                </a:cubicBezTo>
                <a:cubicBezTo>
                  <a:pt x="8500569" y="1395378"/>
                  <a:pt x="8525048" y="1387224"/>
                  <a:pt x="8541367" y="1373633"/>
                </a:cubicBezTo>
                <a:cubicBezTo>
                  <a:pt x="8557686" y="1360041"/>
                  <a:pt x="8566055" y="1341014"/>
                  <a:pt x="8566055" y="1319477"/>
                </a:cubicBezTo>
                <a:cubicBezTo>
                  <a:pt x="8566055" y="1295640"/>
                  <a:pt x="8554967" y="1280376"/>
                  <a:pt x="8535509" y="1268458"/>
                </a:cubicBezTo>
                <a:cubicBezTo>
                  <a:pt x="8516261" y="1256540"/>
                  <a:pt x="8488644" y="1248176"/>
                  <a:pt x="8455587" y="1238348"/>
                </a:cubicBezTo>
                <a:cubicBezTo>
                  <a:pt x="8415417" y="1226221"/>
                  <a:pt x="8376502" y="1213466"/>
                  <a:pt x="8347630" y="1191511"/>
                </a:cubicBezTo>
                <a:cubicBezTo>
                  <a:pt x="8318758" y="1169556"/>
                  <a:pt x="8299928" y="1138192"/>
                  <a:pt x="8299928" y="1089264"/>
                </a:cubicBezTo>
                <a:cubicBezTo>
                  <a:pt x="8299928" y="1044727"/>
                  <a:pt x="8315829" y="1006463"/>
                  <a:pt x="8345329" y="979489"/>
                </a:cubicBezTo>
                <a:cubicBezTo>
                  <a:pt x="8374828" y="952516"/>
                  <a:pt x="8417718" y="936625"/>
                  <a:pt x="8471697" y="936625"/>
                </a:cubicBezTo>
                <a:close/>
                <a:moveTo>
                  <a:pt x="7349808" y="936625"/>
                </a:moveTo>
                <a:cubicBezTo>
                  <a:pt x="7424849" y="936625"/>
                  <a:pt x="7492344" y="966526"/>
                  <a:pt x="7541183" y="1014826"/>
                </a:cubicBezTo>
                <a:cubicBezTo>
                  <a:pt x="7590023" y="1063127"/>
                  <a:pt x="7619997" y="1129828"/>
                  <a:pt x="7619997" y="1203221"/>
                </a:cubicBezTo>
                <a:cubicBezTo>
                  <a:pt x="7619997" y="1276613"/>
                  <a:pt x="7590023" y="1343314"/>
                  <a:pt x="7541183" y="1391615"/>
                </a:cubicBezTo>
                <a:cubicBezTo>
                  <a:pt x="7492344" y="1440125"/>
                  <a:pt x="7424849" y="1470025"/>
                  <a:pt x="7349808" y="1470025"/>
                </a:cubicBezTo>
                <a:cubicBezTo>
                  <a:pt x="7274767" y="1470025"/>
                  <a:pt x="7207272" y="1440125"/>
                  <a:pt x="7158642" y="1391615"/>
                </a:cubicBezTo>
                <a:cubicBezTo>
                  <a:pt x="7110012" y="1343314"/>
                  <a:pt x="7080247" y="1276613"/>
                  <a:pt x="7080247" y="1203221"/>
                </a:cubicBezTo>
                <a:cubicBezTo>
                  <a:pt x="7080247" y="1129828"/>
                  <a:pt x="7110012" y="1063127"/>
                  <a:pt x="7158642" y="1014826"/>
                </a:cubicBezTo>
                <a:cubicBezTo>
                  <a:pt x="7207272" y="966526"/>
                  <a:pt x="7274767" y="936625"/>
                  <a:pt x="7349808" y="936625"/>
                </a:cubicBezTo>
                <a:close/>
                <a:moveTo>
                  <a:pt x="6837427" y="936625"/>
                </a:moveTo>
                <a:cubicBezTo>
                  <a:pt x="6874092" y="936625"/>
                  <a:pt x="6904891" y="941852"/>
                  <a:pt x="6932756" y="951680"/>
                </a:cubicBezTo>
                <a:cubicBezTo>
                  <a:pt x="6960412" y="961507"/>
                  <a:pt x="6984925" y="975726"/>
                  <a:pt x="7008810" y="993499"/>
                </a:cubicBezTo>
                <a:cubicBezTo>
                  <a:pt x="7008810" y="993499"/>
                  <a:pt x="7008810" y="993499"/>
                  <a:pt x="6987439" y="1026745"/>
                </a:cubicBezTo>
                <a:cubicBezTo>
                  <a:pt x="6987439" y="1026745"/>
                  <a:pt x="6987439" y="1026745"/>
                  <a:pt x="6966278" y="1059991"/>
                </a:cubicBezTo>
                <a:cubicBezTo>
                  <a:pt x="6946584" y="1044727"/>
                  <a:pt x="6926680" y="1032809"/>
                  <a:pt x="6904891" y="1024863"/>
                </a:cubicBezTo>
                <a:cubicBezTo>
                  <a:pt x="6883101" y="1016708"/>
                  <a:pt x="6859845" y="1012526"/>
                  <a:pt x="6833027" y="1012526"/>
                </a:cubicBezTo>
                <a:cubicBezTo>
                  <a:pt x="6782115" y="1012526"/>
                  <a:pt x="6736441" y="1033436"/>
                  <a:pt x="6703338" y="1067727"/>
                </a:cubicBezTo>
                <a:cubicBezTo>
                  <a:pt x="6670444" y="1102019"/>
                  <a:pt x="6649912" y="1149483"/>
                  <a:pt x="6649912" y="1203221"/>
                </a:cubicBezTo>
                <a:cubicBezTo>
                  <a:pt x="6649912" y="1256958"/>
                  <a:pt x="6670444" y="1304631"/>
                  <a:pt x="6703338" y="1338923"/>
                </a:cubicBezTo>
                <a:cubicBezTo>
                  <a:pt x="6736441" y="1373214"/>
                  <a:pt x="6782115" y="1393915"/>
                  <a:pt x="6833027" y="1393915"/>
                </a:cubicBezTo>
                <a:cubicBezTo>
                  <a:pt x="6859845" y="1393915"/>
                  <a:pt x="6883101" y="1389733"/>
                  <a:pt x="6904891" y="1381787"/>
                </a:cubicBezTo>
                <a:cubicBezTo>
                  <a:pt x="6926680" y="1373633"/>
                  <a:pt x="6946584" y="1361923"/>
                  <a:pt x="6966278" y="1346450"/>
                </a:cubicBezTo>
                <a:cubicBezTo>
                  <a:pt x="6966278" y="1346450"/>
                  <a:pt x="6966278" y="1346450"/>
                  <a:pt x="6987439" y="1379696"/>
                </a:cubicBezTo>
                <a:cubicBezTo>
                  <a:pt x="6987439" y="1379696"/>
                  <a:pt x="6987439" y="1379696"/>
                  <a:pt x="7008810" y="1412942"/>
                </a:cubicBezTo>
                <a:cubicBezTo>
                  <a:pt x="6984925" y="1430924"/>
                  <a:pt x="6960412" y="1445143"/>
                  <a:pt x="6932756" y="1454970"/>
                </a:cubicBezTo>
                <a:cubicBezTo>
                  <a:pt x="6904891" y="1464589"/>
                  <a:pt x="6874092" y="1470025"/>
                  <a:pt x="6837427" y="1470025"/>
                </a:cubicBezTo>
                <a:cubicBezTo>
                  <a:pt x="6761373" y="1470025"/>
                  <a:pt x="6693491" y="1440334"/>
                  <a:pt x="6644674" y="1392242"/>
                </a:cubicBezTo>
                <a:cubicBezTo>
                  <a:pt x="6595648" y="1344150"/>
                  <a:pt x="6565897" y="1277449"/>
                  <a:pt x="6565897" y="1203221"/>
                </a:cubicBezTo>
                <a:cubicBezTo>
                  <a:pt x="6565897" y="1129201"/>
                  <a:pt x="6595648" y="1062500"/>
                  <a:pt x="6644674" y="1014408"/>
                </a:cubicBezTo>
                <a:cubicBezTo>
                  <a:pt x="6693491" y="966107"/>
                  <a:pt x="6761373" y="936625"/>
                  <a:pt x="6837427" y="936625"/>
                </a:cubicBezTo>
                <a:close/>
                <a:moveTo>
                  <a:pt x="501650" y="477838"/>
                </a:moveTo>
                <a:cubicBezTo>
                  <a:pt x="501650" y="477838"/>
                  <a:pt x="501650" y="477838"/>
                  <a:pt x="501650" y="981076"/>
                </a:cubicBezTo>
                <a:cubicBezTo>
                  <a:pt x="501650" y="981076"/>
                  <a:pt x="501650" y="981076"/>
                  <a:pt x="786010" y="981076"/>
                </a:cubicBezTo>
                <a:cubicBezTo>
                  <a:pt x="786010" y="981076"/>
                  <a:pt x="786010" y="981076"/>
                  <a:pt x="1070579" y="981076"/>
                </a:cubicBezTo>
                <a:cubicBezTo>
                  <a:pt x="1142870" y="981076"/>
                  <a:pt x="1207013" y="953710"/>
                  <a:pt x="1253188" y="908588"/>
                </a:cubicBezTo>
                <a:cubicBezTo>
                  <a:pt x="1299153" y="863466"/>
                  <a:pt x="1327150" y="800169"/>
                  <a:pt x="1327150" y="727681"/>
                </a:cubicBezTo>
                <a:cubicBezTo>
                  <a:pt x="1327150" y="655402"/>
                  <a:pt x="1299153" y="592942"/>
                  <a:pt x="1253188" y="548446"/>
                </a:cubicBezTo>
                <a:cubicBezTo>
                  <a:pt x="1207013" y="503951"/>
                  <a:pt x="1142870" y="477838"/>
                  <a:pt x="1070579" y="477838"/>
                </a:cubicBezTo>
                <a:cubicBezTo>
                  <a:pt x="1070579" y="477838"/>
                  <a:pt x="1070579" y="477838"/>
                  <a:pt x="501650" y="477838"/>
                </a:cubicBezTo>
                <a:close/>
                <a:moveTo>
                  <a:pt x="6675435" y="336550"/>
                </a:moveTo>
                <a:cubicBezTo>
                  <a:pt x="6675435" y="487363"/>
                  <a:pt x="6675435" y="487363"/>
                  <a:pt x="6675435" y="487363"/>
                </a:cubicBezTo>
                <a:cubicBezTo>
                  <a:pt x="6808467" y="487363"/>
                  <a:pt x="6808467" y="487363"/>
                  <a:pt x="6808467" y="487363"/>
                </a:cubicBezTo>
                <a:cubicBezTo>
                  <a:pt x="6831475" y="487363"/>
                  <a:pt x="6851346" y="478985"/>
                  <a:pt x="6865570" y="465370"/>
                </a:cubicBezTo>
                <a:cubicBezTo>
                  <a:pt x="6879793" y="451755"/>
                  <a:pt x="6888160" y="432903"/>
                  <a:pt x="6888160" y="411957"/>
                </a:cubicBezTo>
                <a:cubicBezTo>
                  <a:pt x="6888160" y="390801"/>
                  <a:pt x="6879793" y="371949"/>
                  <a:pt x="6865570" y="358334"/>
                </a:cubicBezTo>
                <a:cubicBezTo>
                  <a:pt x="6851346" y="344719"/>
                  <a:pt x="6831475" y="336550"/>
                  <a:pt x="6808467" y="336550"/>
                </a:cubicBezTo>
                <a:cubicBezTo>
                  <a:pt x="6675435" y="336550"/>
                  <a:pt x="6675435" y="336550"/>
                  <a:pt x="6675435" y="336550"/>
                </a:cubicBezTo>
                <a:close/>
                <a:moveTo>
                  <a:pt x="6675435" y="122238"/>
                </a:moveTo>
                <a:cubicBezTo>
                  <a:pt x="6675435" y="265113"/>
                  <a:pt x="6675435" y="265113"/>
                  <a:pt x="6675435" y="265113"/>
                </a:cubicBezTo>
                <a:cubicBezTo>
                  <a:pt x="6795279" y="265113"/>
                  <a:pt x="6795279" y="265113"/>
                  <a:pt x="6795279" y="265113"/>
                </a:cubicBezTo>
                <a:cubicBezTo>
                  <a:pt x="6816822" y="265113"/>
                  <a:pt x="6835228" y="257396"/>
                  <a:pt x="6848404" y="244673"/>
                </a:cubicBezTo>
                <a:cubicBezTo>
                  <a:pt x="6861372" y="231949"/>
                  <a:pt x="6869110" y="214012"/>
                  <a:pt x="6869110" y="193571"/>
                </a:cubicBezTo>
                <a:cubicBezTo>
                  <a:pt x="6869110" y="173131"/>
                  <a:pt x="6861372" y="155402"/>
                  <a:pt x="6848404" y="142679"/>
                </a:cubicBezTo>
                <a:cubicBezTo>
                  <a:pt x="6835228" y="129747"/>
                  <a:pt x="6816822" y="122238"/>
                  <a:pt x="6795279" y="122238"/>
                </a:cubicBezTo>
                <a:cubicBezTo>
                  <a:pt x="6675435" y="122238"/>
                  <a:pt x="6675435" y="122238"/>
                  <a:pt x="6675435" y="122238"/>
                </a:cubicBezTo>
                <a:close/>
                <a:moveTo>
                  <a:pt x="8850791" y="114300"/>
                </a:moveTo>
                <a:cubicBezTo>
                  <a:pt x="8799203" y="114300"/>
                  <a:pt x="8753045" y="135269"/>
                  <a:pt x="8719837" y="169657"/>
                </a:cubicBezTo>
                <a:cubicBezTo>
                  <a:pt x="8686419" y="204046"/>
                  <a:pt x="8666160" y="251645"/>
                  <a:pt x="8666160" y="304905"/>
                </a:cubicBezTo>
                <a:cubicBezTo>
                  <a:pt x="8666160" y="357956"/>
                  <a:pt x="8686419" y="405554"/>
                  <a:pt x="8719837" y="439943"/>
                </a:cubicBezTo>
                <a:cubicBezTo>
                  <a:pt x="8753045" y="474332"/>
                  <a:pt x="8799203" y="495300"/>
                  <a:pt x="8850791" y="495300"/>
                </a:cubicBezTo>
                <a:cubicBezTo>
                  <a:pt x="8902588" y="495300"/>
                  <a:pt x="8948954" y="474541"/>
                  <a:pt x="8982163" y="440153"/>
                </a:cubicBezTo>
                <a:cubicBezTo>
                  <a:pt x="9015580" y="405974"/>
                  <a:pt x="9036048" y="358375"/>
                  <a:pt x="9036048" y="304905"/>
                </a:cubicBezTo>
                <a:cubicBezTo>
                  <a:pt x="9036048" y="251645"/>
                  <a:pt x="9015371" y="204046"/>
                  <a:pt x="8981954" y="169657"/>
                </a:cubicBezTo>
                <a:cubicBezTo>
                  <a:pt x="8948536" y="135269"/>
                  <a:pt x="8902170" y="114300"/>
                  <a:pt x="8850791" y="114300"/>
                </a:cubicBezTo>
                <a:close/>
                <a:moveTo>
                  <a:pt x="7335415" y="114300"/>
                </a:moveTo>
                <a:cubicBezTo>
                  <a:pt x="7283845" y="114300"/>
                  <a:pt x="7237515" y="135269"/>
                  <a:pt x="7203974" y="169657"/>
                </a:cubicBezTo>
                <a:cubicBezTo>
                  <a:pt x="7170642" y="204046"/>
                  <a:pt x="7150097" y="251645"/>
                  <a:pt x="7150097" y="304905"/>
                </a:cubicBezTo>
                <a:cubicBezTo>
                  <a:pt x="7150097" y="357956"/>
                  <a:pt x="7170642" y="405554"/>
                  <a:pt x="7203974" y="439943"/>
                </a:cubicBezTo>
                <a:cubicBezTo>
                  <a:pt x="7237515" y="474332"/>
                  <a:pt x="7283845" y="495300"/>
                  <a:pt x="7335415" y="495300"/>
                </a:cubicBezTo>
                <a:cubicBezTo>
                  <a:pt x="7387405" y="495300"/>
                  <a:pt x="7433944" y="474541"/>
                  <a:pt x="7467486" y="440153"/>
                </a:cubicBezTo>
                <a:cubicBezTo>
                  <a:pt x="7501028" y="405974"/>
                  <a:pt x="7521572" y="358375"/>
                  <a:pt x="7521572" y="304905"/>
                </a:cubicBezTo>
                <a:cubicBezTo>
                  <a:pt x="7521572" y="251645"/>
                  <a:pt x="7500818" y="204046"/>
                  <a:pt x="7467067" y="169657"/>
                </a:cubicBezTo>
                <a:cubicBezTo>
                  <a:pt x="7433525" y="135269"/>
                  <a:pt x="7386986" y="114300"/>
                  <a:pt x="7335415" y="114300"/>
                </a:cubicBezTo>
                <a:close/>
                <a:moveTo>
                  <a:pt x="9237660" y="49213"/>
                </a:moveTo>
                <a:lnTo>
                  <a:pt x="9339260" y="49213"/>
                </a:lnTo>
                <a:lnTo>
                  <a:pt x="9458322" y="242888"/>
                </a:lnTo>
                <a:lnTo>
                  <a:pt x="9578972" y="436563"/>
                </a:lnTo>
                <a:lnTo>
                  <a:pt x="9578972" y="49213"/>
                </a:lnTo>
                <a:lnTo>
                  <a:pt x="9656760" y="49213"/>
                </a:lnTo>
                <a:lnTo>
                  <a:pt x="9656760" y="560388"/>
                </a:lnTo>
                <a:lnTo>
                  <a:pt x="9561510" y="560388"/>
                </a:lnTo>
                <a:lnTo>
                  <a:pt x="9439272" y="363538"/>
                </a:lnTo>
                <a:lnTo>
                  <a:pt x="9317035" y="165101"/>
                </a:lnTo>
                <a:lnTo>
                  <a:pt x="9317035" y="560388"/>
                </a:lnTo>
                <a:lnTo>
                  <a:pt x="9237660" y="560388"/>
                </a:lnTo>
                <a:close/>
                <a:moveTo>
                  <a:pt x="8126410" y="49213"/>
                </a:moveTo>
                <a:lnTo>
                  <a:pt x="8529635" y="49213"/>
                </a:lnTo>
                <a:lnTo>
                  <a:pt x="8529635" y="125413"/>
                </a:lnTo>
                <a:lnTo>
                  <a:pt x="8369298" y="125413"/>
                </a:lnTo>
                <a:lnTo>
                  <a:pt x="8369298" y="560388"/>
                </a:lnTo>
                <a:lnTo>
                  <a:pt x="8285160" y="560388"/>
                </a:lnTo>
                <a:lnTo>
                  <a:pt x="8285160" y="125413"/>
                </a:lnTo>
                <a:lnTo>
                  <a:pt x="8126410" y="125413"/>
                </a:lnTo>
                <a:close/>
                <a:moveTo>
                  <a:pt x="6592885" y="49213"/>
                </a:moveTo>
                <a:cubicBezTo>
                  <a:pt x="6795851" y="49213"/>
                  <a:pt x="6795851" y="49213"/>
                  <a:pt x="6795851" y="49213"/>
                </a:cubicBezTo>
                <a:cubicBezTo>
                  <a:pt x="6840537" y="49213"/>
                  <a:pt x="6879794" y="63633"/>
                  <a:pt x="6907775" y="87875"/>
                </a:cubicBezTo>
                <a:cubicBezTo>
                  <a:pt x="6935756" y="112117"/>
                  <a:pt x="6952670" y="146182"/>
                  <a:pt x="6952670" y="185680"/>
                </a:cubicBezTo>
                <a:cubicBezTo>
                  <a:pt x="6952670" y="208041"/>
                  <a:pt x="6946823" y="228103"/>
                  <a:pt x="6936382" y="245658"/>
                </a:cubicBezTo>
                <a:cubicBezTo>
                  <a:pt x="6925733" y="263004"/>
                  <a:pt x="6910698" y="277633"/>
                  <a:pt x="6892114" y="288709"/>
                </a:cubicBezTo>
                <a:cubicBezTo>
                  <a:pt x="6916963" y="300621"/>
                  <a:pt x="6937009" y="318176"/>
                  <a:pt x="6950791" y="339492"/>
                </a:cubicBezTo>
                <a:cubicBezTo>
                  <a:pt x="6964572" y="360808"/>
                  <a:pt x="6972298" y="385677"/>
                  <a:pt x="6972298" y="412845"/>
                </a:cubicBezTo>
                <a:cubicBezTo>
                  <a:pt x="6972298" y="454015"/>
                  <a:pt x="6955384" y="491005"/>
                  <a:pt x="6926359" y="517546"/>
                </a:cubicBezTo>
                <a:cubicBezTo>
                  <a:pt x="6897543" y="544087"/>
                  <a:pt x="6856616" y="560388"/>
                  <a:pt x="6808798" y="560388"/>
                </a:cubicBezTo>
                <a:cubicBezTo>
                  <a:pt x="6592885" y="560388"/>
                  <a:pt x="6592885" y="560388"/>
                  <a:pt x="6592885" y="560388"/>
                </a:cubicBezTo>
                <a:cubicBezTo>
                  <a:pt x="6592885" y="49213"/>
                  <a:pt x="6592885" y="49213"/>
                  <a:pt x="6592885" y="49213"/>
                </a:cubicBezTo>
                <a:close/>
                <a:moveTo>
                  <a:pt x="8850790" y="38100"/>
                </a:moveTo>
                <a:cubicBezTo>
                  <a:pt x="8925610" y="38100"/>
                  <a:pt x="8992907" y="68001"/>
                  <a:pt x="9041603" y="116301"/>
                </a:cubicBezTo>
                <a:cubicBezTo>
                  <a:pt x="9090299" y="164602"/>
                  <a:pt x="9120185" y="231303"/>
                  <a:pt x="9120185" y="304905"/>
                </a:cubicBezTo>
                <a:cubicBezTo>
                  <a:pt x="9120185" y="378297"/>
                  <a:pt x="9090299" y="444998"/>
                  <a:pt x="9041603" y="493090"/>
                </a:cubicBezTo>
                <a:cubicBezTo>
                  <a:pt x="8992907" y="541600"/>
                  <a:pt x="8925610" y="571500"/>
                  <a:pt x="8850790" y="571500"/>
                </a:cubicBezTo>
                <a:cubicBezTo>
                  <a:pt x="8775761" y="571500"/>
                  <a:pt x="8708673" y="541600"/>
                  <a:pt x="8660186" y="493090"/>
                </a:cubicBezTo>
                <a:cubicBezTo>
                  <a:pt x="8611699" y="444998"/>
                  <a:pt x="8582022" y="378297"/>
                  <a:pt x="8582022" y="304905"/>
                </a:cubicBezTo>
                <a:cubicBezTo>
                  <a:pt x="8582022" y="231303"/>
                  <a:pt x="8611699" y="164602"/>
                  <a:pt x="8660186" y="116301"/>
                </a:cubicBezTo>
                <a:cubicBezTo>
                  <a:pt x="8708673" y="68001"/>
                  <a:pt x="8775761" y="38100"/>
                  <a:pt x="8850790" y="38100"/>
                </a:cubicBezTo>
                <a:close/>
                <a:moveTo>
                  <a:pt x="7870035" y="38100"/>
                </a:moveTo>
                <a:cubicBezTo>
                  <a:pt x="7871499" y="38100"/>
                  <a:pt x="7871499" y="38100"/>
                  <a:pt x="7871499" y="38100"/>
                </a:cubicBezTo>
                <a:cubicBezTo>
                  <a:pt x="7901627" y="38309"/>
                  <a:pt x="7929663" y="42909"/>
                  <a:pt x="7955187" y="51273"/>
                </a:cubicBezTo>
                <a:cubicBezTo>
                  <a:pt x="7981131" y="59637"/>
                  <a:pt x="8004563" y="71764"/>
                  <a:pt x="8025067" y="86401"/>
                </a:cubicBezTo>
                <a:cubicBezTo>
                  <a:pt x="8004563" y="118811"/>
                  <a:pt x="8004563" y="118811"/>
                  <a:pt x="8004563" y="118811"/>
                </a:cubicBezTo>
                <a:cubicBezTo>
                  <a:pt x="7984060" y="151429"/>
                  <a:pt x="7984060" y="151429"/>
                  <a:pt x="7984060" y="151429"/>
                </a:cubicBezTo>
                <a:cubicBezTo>
                  <a:pt x="7964811" y="138884"/>
                  <a:pt x="7945982" y="129265"/>
                  <a:pt x="7926943" y="122574"/>
                </a:cubicBezTo>
                <a:cubicBezTo>
                  <a:pt x="7908113" y="116092"/>
                  <a:pt x="7889074" y="112538"/>
                  <a:pt x="7869198" y="112538"/>
                </a:cubicBezTo>
                <a:cubicBezTo>
                  <a:pt x="7839280" y="112538"/>
                  <a:pt x="7817312" y="120692"/>
                  <a:pt x="7802666" y="133865"/>
                </a:cubicBezTo>
                <a:cubicBezTo>
                  <a:pt x="7788021" y="147038"/>
                  <a:pt x="7780907" y="165230"/>
                  <a:pt x="7780907" y="185721"/>
                </a:cubicBezTo>
                <a:cubicBezTo>
                  <a:pt x="7780907" y="209767"/>
                  <a:pt x="7791787" y="225031"/>
                  <a:pt x="7811035" y="236949"/>
                </a:cubicBezTo>
                <a:cubicBezTo>
                  <a:pt x="7830283" y="248658"/>
                  <a:pt x="7857900" y="257022"/>
                  <a:pt x="7891166" y="266849"/>
                </a:cubicBezTo>
                <a:cubicBezTo>
                  <a:pt x="7931127" y="278977"/>
                  <a:pt x="7970042" y="291941"/>
                  <a:pt x="7998914" y="313896"/>
                </a:cubicBezTo>
                <a:cubicBezTo>
                  <a:pt x="8027996" y="336060"/>
                  <a:pt x="8047035" y="367424"/>
                  <a:pt x="8047035" y="415934"/>
                </a:cubicBezTo>
                <a:cubicBezTo>
                  <a:pt x="8047035" y="460889"/>
                  <a:pt x="8030506" y="499781"/>
                  <a:pt x="7999751" y="527381"/>
                </a:cubicBezTo>
                <a:cubicBezTo>
                  <a:pt x="7968787" y="554982"/>
                  <a:pt x="7923804" y="571500"/>
                  <a:pt x="7866478" y="571500"/>
                </a:cubicBezTo>
                <a:cubicBezTo>
                  <a:pt x="7825890" y="571500"/>
                  <a:pt x="7791368" y="564809"/>
                  <a:pt x="7761659" y="554145"/>
                </a:cubicBezTo>
                <a:cubicBezTo>
                  <a:pt x="7731950" y="543272"/>
                  <a:pt x="7707053" y="528845"/>
                  <a:pt x="7685085" y="512954"/>
                </a:cubicBezTo>
                <a:cubicBezTo>
                  <a:pt x="7725883" y="447925"/>
                  <a:pt x="7725883" y="447925"/>
                  <a:pt x="7725883" y="447925"/>
                </a:cubicBezTo>
                <a:cubicBezTo>
                  <a:pt x="7748269" y="462353"/>
                  <a:pt x="7770656" y="474480"/>
                  <a:pt x="7793879" y="483053"/>
                </a:cubicBezTo>
                <a:cubicBezTo>
                  <a:pt x="7816893" y="491835"/>
                  <a:pt x="7841163" y="497063"/>
                  <a:pt x="7867106" y="497063"/>
                </a:cubicBezTo>
                <a:cubicBezTo>
                  <a:pt x="7898907" y="497063"/>
                  <a:pt x="7923177" y="488699"/>
                  <a:pt x="7939496" y="475108"/>
                </a:cubicBezTo>
                <a:cubicBezTo>
                  <a:pt x="7956024" y="461516"/>
                  <a:pt x="7964393" y="442489"/>
                  <a:pt x="7964393" y="420952"/>
                </a:cubicBezTo>
                <a:cubicBezTo>
                  <a:pt x="7964393" y="397324"/>
                  <a:pt x="7953095" y="381851"/>
                  <a:pt x="7933847" y="369933"/>
                </a:cubicBezTo>
                <a:cubicBezTo>
                  <a:pt x="7914389" y="358224"/>
                  <a:pt x="7886982" y="349860"/>
                  <a:pt x="7853925" y="339823"/>
                </a:cubicBezTo>
                <a:cubicBezTo>
                  <a:pt x="7813755" y="327696"/>
                  <a:pt x="7774840" y="314941"/>
                  <a:pt x="7745968" y="292986"/>
                </a:cubicBezTo>
                <a:cubicBezTo>
                  <a:pt x="7717095" y="271031"/>
                  <a:pt x="7698266" y="239667"/>
                  <a:pt x="7698266" y="190739"/>
                </a:cubicBezTo>
                <a:cubicBezTo>
                  <a:pt x="7698266" y="146202"/>
                  <a:pt x="7714166" y="107938"/>
                  <a:pt x="7743666" y="80964"/>
                </a:cubicBezTo>
                <a:cubicBezTo>
                  <a:pt x="7772957" y="53991"/>
                  <a:pt x="7815847" y="38100"/>
                  <a:pt x="7870035" y="38100"/>
                </a:cubicBezTo>
                <a:close/>
                <a:moveTo>
                  <a:pt x="7334624" y="38100"/>
                </a:moveTo>
                <a:cubicBezTo>
                  <a:pt x="7409415" y="38100"/>
                  <a:pt x="7476894" y="68001"/>
                  <a:pt x="7525363" y="116301"/>
                </a:cubicBezTo>
                <a:cubicBezTo>
                  <a:pt x="7574040" y="164602"/>
                  <a:pt x="7604123" y="231303"/>
                  <a:pt x="7604123" y="304905"/>
                </a:cubicBezTo>
                <a:cubicBezTo>
                  <a:pt x="7604123" y="378297"/>
                  <a:pt x="7574040" y="444998"/>
                  <a:pt x="7525363" y="493090"/>
                </a:cubicBezTo>
                <a:cubicBezTo>
                  <a:pt x="7476894" y="541600"/>
                  <a:pt x="7409415" y="571500"/>
                  <a:pt x="7334624" y="571500"/>
                </a:cubicBezTo>
                <a:cubicBezTo>
                  <a:pt x="7259833" y="571500"/>
                  <a:pt x="7192562" y="541600"/>
                  <a:pt x="7144094" y="493090"/>
                </a:cubicBezTo>
                <a:cubicBezTo>
                  <a:pt x="7095626" y="444998"/>
                  <a:pt x="7065960" y="378297"/>
                  <a:pt x="7065960" y="304905"/>
                </a:cubicBezTo>
                <a:cubicBezTo>
                  <a:pt x="7065960" y="231303"/>
                  <a:pt x="7095626" y="164602"/>
                  <a:pt x="7144094" y="116301"/>
                </a:cubicBezTo>
                <a:cubicBezTo>
                  <a:pt x="7192562" y="68001"/>
                  <a:pt x="7259833" y="38100"/>
                  <a:pt x="7334624" y="38100"/>
                </a:cubicBezTo>
                <a:close/>
                <a:moveTo>
                  <a:pt x="2766077" y="0"/>
                </a:moveTo>
                <a:cubicBezTo>
                  <a:pt x="2901191" y="0"/>
                  <a:pt x="3028777" y="17359"/>
                  <a:pt x="3146531" y="51449"/>
                </a:cubicBezTo>
                <a:cubicBezTo>
                  <a:pt x="3264077" y="85540"/>
                  <a:pt x="3372000" y="136571"/>
                  <a:pt x="3467375" y="204124"/>
                </a:cubicBezTo>
                <a:cubicBezTo>
                  <a:pt x="3467375" y="204124"/>
                  <a:pt x="3467375" y="204124"/>
                  <a:pt x="3340627" y="403228"/>
                </a:cubicBezTo>
                <a:cubicBezTo>
                  <a:pt x="3340627" y="403228"/>
                  <a:pt x="3340627" y="403228"/>
                  <a:pt x="3213880" y="602542"/>
                </a:cubicBezTo>
                <a:cubicBezTo>
                  <a:pt x="3153015" y="556321"/>
                  <a:pt x="3084622" y="520976"/>
                  <a:pt x="3009743" y="496716"/>
                </a:cubicBezTo>
                <a:cubicBezTo>
                  <a:pt x="2934865" y="472455"/>
                  <a:pt x="2853295" y="459279"/>
                  <a:pt x="2766077" y="457606"/>
                </a:cubicBezTo>
                <a:cubicBezTo>
                  <a:pt x="2556923" y="459279"/>
                  <a:pt x="2368473" y="545655"/>
                  <a:pt x="2232314" y="681180"/>
                </a:cubicBezTo>
                <a:cubicBezTo>
                  <a:pt x="2095946" y="816496"/>
                  <a:pt x="2012073" y="1000960"/>
                  <a:pt x="2012073" y="1198391"/>
                </a:cubicBezTo>
                <a:cubicBezTo>
                  <a:pt x="2012073" y="1399378"/>
                  <a:pt x="2095946" y="1585307"/>
                  <a:pt x="2232314" y="1721250"/>
                </a:cubicBezTo>
                <a:cubicBezTo>
                  <a:pt x="2368473" y="1856984"/>
                  <a:pt x="2556923" y="1942732"/>
                  <a:pt x="2766077" y="1942732"/>
                </a:cubicBezTo>
                <a:cubicBezTo>
                  <a:pt x="2868145" y="1942732"/>
                  <a:pt x="2962893" y="1923700"/>
                  <a:pt x="3050111" y="1886682"/>
                </a:cubicBezTo>
                <a:cubicBezTo>
                  <a:pt x="3137328" y="1849664"/>
                  <a:pt x="3217225" y="1794450"/>
                  <a:pt x="3289594" y="1722086"/>
                </a:cubicBezTo>
                <a:cubicBezTo>
                  <a:pt x="3462565" y="1549125"/>
                  <a:pt x="3493101" y="1332661"/>
                  <a:pt x="3543925" y="1095493"/>
                </a:cubicBezTo>
                <a:cubicBezTo>
                  <a:pt x="3595168" y="858533"/>
                  <a:pt x="3666699" y="600869"/>
                  <a:pt x="3921866" y="345714"/>
                </a:cubicBezTo>
                <a:cubicBezTo>
                  <a:pt x="4028953" y="238633"/>
                  <a:pt x="4155701" y="152256"/>
                  <a:pt x="4300646" y="92441"/>
                </a:cubicBezTo>
                <a:cubicBezTo>
                  <a:pt x="4445590" y="32836"/>
                  <a:pt x="4608522" y="0"/>
                  <a:pt x="4787977" y="0"/>
                </a:cubicBezTo>
                <a:cubicBezTo>
                  <a:pt x="4922882" y="0"/>
                  <a:pt x="5050676" y="18823"/>
                  <a:pt x="5168221" y="54796"/>
                </a:cubicBezTo>
                <a:cubicBezTo>
                  <a:pt x="5285976" y="90559"/>
                  <a:pt x="5393900" y="143054"/>
                  <a:pt x="5489275" y="210607"/>
                </a:cubicBezTo>
                <a:cubicBezTo>
                  <a:pt x="5489275" y="210607"/>
                  <a:pt x="5489275" y="210607"/>
                  <a:pt x="5364200" y="409921"/>
                </a:cubicBezTo>
                <a:cubicBezTo>
                  <a:pt x="5364200" y="409921"/>
                  <a:pt x="5364200" y="409921"/>
                  <a:pt x="5239125" y="609025"/>
                </a:cubicBezTo>
                <a:cubicBezTo>
                  <a:pt x="5176588" y="563014"/>
                  <a:pt x="5107357" y="525996"/>
                  <a:pt x="5031643" y="500480"/>
                </a:cubicBezTo>
                <a:cubicBezTo>
                  <a:pt x="4955929" y="474965"/>
                  <a:pt x="4873522" y="460952"/>
                  <a:pt x="4784631" y="460952"/>
                </a:cubicBezTo>
                <a:cubicBezTo>
                  <a:pt x="4580495" y="460952"/>
                  <a:pt x="4396857" y="544818"/>
                  <a:pt x="4264462" y="679089"/>
                </a:cubicBezTo>
                <a:cubicBezTo>
                  <a:pt x="4131857" y="813149"/>
                  <a:pt x="4050287" y="997614"/>
                  <a:pt x="4050287" y="1198391"/>
                </a:cubicBezTo>
                <a:cubicBezTo>
                  <a:pt x="4050287" y="1402724"/>
                  <a:pt x="4131021" y="1589489"/>
                  <a:pt x="4262370" y="1725223"/>
                </a:cubicBezTo>
                <a:cubicBezTo>
                  <a:pt x="4393720" y="1861167"/>
                  <a:pt x="4575477" y="1945870"/>
                  <a:pt x="4778147" y="1945870"/>
                </a:cubicBezTo>
                <a:cubicBezTo>
                  <a:pt x="4939406" y="1945870"/>
                  <a:pt x="5080167" y="1893165"/>
                  <a:pt x="5191438" y="1804280"/>
                </a:cubicBezTo>
                <a:cubicBezTo>
                  <a:pt x="5302499" y="1715394"/>
                  <a:pt x="5384070" y="1590326"/>
                  <a:pt x="5426737" y="1445390"/>
                </a:cubicBezTo>
                <a:cubicBezTo>
                  <a:pt x="5426737" y="1445390"/>
                  <a:pt x="5426737" y="1445390"/>
                  <a:pt x="4708917" y="1445390"/>
                </a:cubicBezTo>
                <a:cubicBezTo>
                  <a:pt x="4708917" y="1445390"/>
                  <a:pt x="4708917" y="1445390"/>
                  <a:pt x="4850515" y="1223279"/>
                </a:cubicBezTo>
                <a:cubicBezTo>
                  <a:pt x="4850515" y="1223279"/>
                  <a:pt x="4850515" y="1223279"/>
                  <a:pt x="4992113" y="1000960"/>
                </a:cubicBezTo>
                <a:cubicBezTo>
                  <a:pt x="4992113" y="1000960"/>
                  <a:pt x="4992113" y="1000960"/>
                  <a:pt x="5457901" y="1000960"/>
                </a:cubicBezTo>
                <a:cubicBezTo>
                  <a:pt x="5457901" y="1000960"/>
                  <a:pt x="5457901" y="1000960"/>
                  <a:pt x="5924108" y="1000960"/>
                </a:cubicBezTo>
                <a:cubicBezTo>
                  <a:pt x="5928919" y="1033796"/>
                  <a:pt x="5933102" y="1066840"/>
                  <a:pt x="5936030" y="1100094"/>
                </a:cubicBezTo>
                <a:cubicBezTo>
                  <a:pt x="5938749" y="1133557"/>
                  <a:pt x="5940422" y="1167229"/>
                  <a:pt x="5940422" y="1201738"/>
                </a:cubicBezTo>
                <a:cubicBezTo>
                  <a:pt x="5940422" y="1532602"/>
                  <a:pt x="5812001" y="1833141"/>
                  <a:pt x="5600963" y="2050860"/>
                </a:cubicBezTo>
                <a:cubicBezTo>
                  <a:pt x="5389717" y="2268578"/>
                  <a:pt x="5095854" y="2403475"/>
                  <a:pt x="4764970" y="2403475"/>
                </a:cubicBezTo>
                <a:cubicBezTo>
                  <a:pt x="4549331" y="2403475"/>
                  <a:pt x="4350006" y="2352653"/>
                  <a:pt x="4178290" y="2262513"/>
                </a:cubicBezTo>
                <a:cubicBezTo>
                  <a:pt x="4006784" y="2172372"/>
                  <a:pt x="3862676" y="2043121"/>
                  <a:pt x="3757265" y="1886682"/>
                </a:cubicBezTo>
                <a:cubicBezTo>
                  <a:pt x="3647040" y="2044794"/>
                  <a:pt x="3502931" y="2173836"/>
                  <a:pt x="3332469" y="2263558"/>
                </a:cubicBezTo>
                <a:cubicBezTo>
                  <a:pt x="3162009" y="2353490"/>
                  <a:pt x="2965403" y="2403475"/>
                  <a:pt x="2749555" y="2403475"/>
                </a:cubicBezTo>
                <a:cubicBezTo>
                  <a:pt x="2566961" y="2403475"/>
                  <a:pt x="2395664" y="2364993"/>
                  <a:pt x="2242563" y="2295766"/>
                </a:cubicBezTo>
                <a:cubicBezTo>
                  <a:pt x="2089461" y="2226540"/>
                  <a:pt x="1954347" y="2126988"/>
                  <a:pt x="1844121" y="2005266"/>
                </a:cubicBezTo>
                <a:cubicBezTo>
                  <a:pt x="1783258" y="2108792"/>
                  <a:pt x="1694366" y="2196214"/>
                  <a:pt x="1583096" y="2257493"/>
                </a:cubicBezTo>
                <a:cubicBezTo>
                  <a:pt x="1472034" y="2318772"/>
                  <a:pt x="1338593" y="2354117"/>
                  <a:pt x="1188838" y="2354117"/>
                </a:cubicBezTo>
                <a:cubicBezTo>
                  <a:pt x="1188838" y="2354117"/>
                  <a:pt x="1188838" y="2354117"/>
                  <a:pt x="0" y="2354117"/>
                </a:cubicBezTo>
                <a:cubicBezTo>
                  <a:pt x="0" y="2354117"/>
                  <a:pt x="0" y="2354117"/>
                  <a:pt x="0" y="1201738"/>
                </a:cubicBezTo>
                <a:cubicBezTo>
                  <a:pt x="0" y="1201738"/>
                  <a:pt x="0" y="1201738"/>
                  <a:pt x="0" y="49358"/>
                </a:cubicBezTo>
                <a:cubicBezTo>
                  <a:pt x="0" y="49358"/>
                  <a:pt x="0" y="49358"/>
                  <a:pt x="538575" y="49358"/>
                </a:cubicBezTo>
                <a:cubicBezTo>
                  <a:pt x="538575" y="49358"/>
                  <a:pt x="538575" y="49358"/>
                  <a:pt x="1076940" y="49358"/>
                </a:cubicBezTo>
                <a:cubicBezTo>
                  <a:pt x="1249702" y="49358"/>
                  <a:pt x="1402804" y="96206"/>
                  <a:pt x="1523487" y="176099"/>
                </a:cubicBezTo>
                <a:cubicBezTo>
                  <a:pt x="1643960" y="255992"/>
                  <a:pt x="1732223" y="368720"/>
                  <a:pt x="1774892" y="500480"/>
                </a:cubicBezTo>
                <a:cubicBezTo>
                  <a:pt x="1883653" y="350524"/>
                  <a:pt x="2027552" y="225457"/>
                  <a:pt x="2196549" y="137826"/>
                </a:cubicBezTo>
                <a:cubicBezTo>
                  <a:pt x="2365129" y="50195"/>
                  <a:pt x="2558596" y="0"/>
                  <a:pt x="276607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Tree>
    <p:extLst>
      <p:ext uri="{BB962C8B-B14F-4D97-AF65-F5344CB8AC3E}">
        <p14:creationId xmlns:p14="http://schemas.microsoft.com/office/powerpoint/2010/main" val="235162189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D. Layout guide">
    <p:spTree>
      <p:nvGrpSpPr>
        <p:cNvPr id="1" name=""/>
        <p:cNvGrpSpPr/>
        <p:nvPr/>
      </p:nvGrpSpPr>
      <p:grpSpPr>
        <a:xfrm>
          <a:off x="0" y="0"/>
          <a:ext cx="0" cy="0"/>
          <a:chOff x="0" y="0"/>
          <a:chExt cx="0" cy="0"/>
        </a:xfrm>
      </p:grpSpPr>
      <p:grpSp>
        <p:nvGrpSpPr>
          <p:cNvPr id="144" name="Group 143"/>
          <p:cNvGrpSpPr/>
          <p:nvPr userDrawn="1"/>
        </p:nvGrpSpPr>
        <p:grpSpPr>
          <a:xfrm>
            <a:off x="-600" y="-1"/>
            <a:ext cx="12193800" cy="6858001"/>
            <a:chOff x="-600" y="-1"/>
            <a:chExt cx="12193800" cy="6858001"/>
          </a:xfrm>
        </p:grpSpPr>
        <p:sp>
          <p:nvSpPr>
            <p:cNvPr id="145" name="No fly zone"/>
            <p:cNvSpPr/>
            <p:nvPr/>
          </p:nvSpPr>
          <p:spPr>
            <a:xfrm>
              <a:off x="0" y="-1"/>
              <a:ext cx="12193200" cy="6858000"/>
            </a:xfrm>
            <a:custGeom>
              <a:avLst/>
              <a:gdLst>
                <a:gd name="connsiteX0" fmla="*/ 630001 w 12193200"/>
                <a:gd name="connsiteY0" fmla="*/ 622800 h 6858000"/>
                <a:gd name="connsiteX1" fmla="*/ 630001 w 12193200"/>
                <a:gd name="connsiteY1" fmla="*/ 6160597 h 6858000"/>
                <a:gd name="connsiteX2" fmla="*/ 11562000 w 12193200"/>
                <a:gd name="connsiteY2" fmla="*/ 6160597 h 6858000"/>
                <a:gd name="connsiteX3" fmla="*/ 11562000 w 12193200"/>
                <a:gd name="connsiteY3" fmla="*/ 622800 h 6858000"/>
                <a:gd name="connsiteX4" fmla="*/ 0 w 12193200"/>
                <a:gd name="connsiteY4" fmla="*/ 0 h 6858000"/>
                <a:gd name="connsiteX5" fmla="*/ 12193200 w 12193200"/>
                <a:gd name="connsiteY5" fmla="*/ 0 h 6858000"/>
                <a:gd name="connsiteX6" fmla="*/ 12193200 w 12193200"/>
                <a:gd name="connsiteY6" fmla="*/ 622800 h 6858000"/>
                <a:gd name="connsiteX7" fmla="*/ 12192000 w 12193200"/>
                <a:gd name="connsiteY7" fmla="*/ 622800 h 6858000"/>
                <a:gd name="connsiteX8" fmla="*/ 12192000 w 12193200"/>
                <a:gd name="connsiteY8" fmla="*/ 6160597 h 6858000"/>
                <a:gd name="connsiteX9" fmla="*/ 12193200 w 12193200"/>
                <a:gd name="connsiteY9" fmla="*/ 6160597 h 6858000"/>
                <a:gd name="connsiteX10" fmla="*/ 12193200 w 12193200"/>
                <a:gd name="connsiteY10" fmla="*/ 6858000 h 6858000"/>
                <a:gd name="connsiteX11" fmla="*/ 12192000 w 12193200"/>
                <a:gd name="connsiteY11" fmla="*/ 6858000 h 6858000"/>
                <a:gd name="connsiteX12" fmla="*/ 11562000 w 12193200"/>
                <a:gd name="connsiteY12" fmla="*/ 6858000 h 6858000"/>
                <a:gd name="connsiteX13" fmla="*/ 630001 w 12193200"/>
                <a:gd name="connsiteY13" fmla="*/ 6858000 h 6858000"/>
                <a:gd name="connsiteX14" fmla="*/ 1 w 12193200"/>
                <a:gd name="connsiteY14" fmla="*/ 6858000 h 6858000"/>
                <a:gd name="connsiteX15" fmla="*/ 1 w 12193200"/>
                <a:gd name="connsiteY15" fmla="*/ 6160597 h 6858000"/>
                <a:gd name="connsiteX16" fmla="*/ 1 w 12193200"/>
                <a:gd name="connsiteY16" fmla="*/ 622800 h 6858000"/>
                <a:gd name="connsiteX17" fmla="*/ 0 w 12193200"/>
                <a:gd name="connsiteY17" fmla="*/ 6228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193200" h="6858000">
                  <a:moveTo>
                    <a:pt x="630001" y="622800"/>
                  </a:moveTo>
                  <a:lnTo>
                    <a:pt x="630001" y="6160597"/>
                  </a:lnTo>
                  <a:lnTo>
                    <a:pt x="11562000" y="6160597"/>
                  </a:lnTo>
                  <a:lnTo>
                    <a:pt x="11562000" y="622800"/>
                  </a:lnTo>
                  <a:close/>
                  <a:moveTo>
                    <a:pt x="0" y="0"/>
                  </a:moveTo>
                  <a:lnTo>
                    <a:pt x="12193200" y="0"/>
                  </a:lnTo>
                  <a:lnTo>
                    <a:pt x="12193200" y="622800"/>
                  </a:lnTo>
                  <a:lnTo>
                    <a:pt x="12192000" y="622800"/>
                  </a:lnTo>
                  <a:lnTo>
                    <a:pt x="12192000" y="6160597"/>
                  </a:lnTo>
                  <a:lnTo>
                    <a:pt x="12193200" y="6160597"/>
                  </a:lnTo>
                  <a:lnTo>
                    <a:pt x="12193200" y="6858000"/>
                  </a:lnTo>
                  <a:lnTo>
                    <a:pt x="12192000" y="6858000"/>
                  </a:lnTo>
                  <a:lnTo>
                    <a:pt x="11562000" y="6858000"/>
                  </a:lnTo>
                  <a:lnTo>
                    <a:pt x="630001" y="6858000"/>
                  </a:lnTo>
                  <a:lnTo>
                    <a:pt x="1" y="6858000"/>
                  </a:lnTo>
                  <a:lnTo>
                    <a:pt x="1" y="6160597"/>
                  </a:lnTo>
                  <a:lnTo>
                    <a:pt x="1" y="622800"/>
                  </a:lnTo>
                  <a:lnTo>
                    <a:pt x="0" y="622800"/>
                  </a:lnTo>
                  <a:close/>
                </a:path>
              </a:pathLst>
            </a:custGeom>
            <a:solidFill>
              <a:srgbClr val="FFEFEF">
                <a:alpha val="4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tx1"/>
                </a:solidFill>
                <a:latin typeface="+mn-lt"/>
              </a:endParaRPr>
            </a:p>
          </p:txBody>
        </p:sp>
        <p:grpSp>
          <p:nvGrpSpPr>
            <p:cNvPr id="146" name="Baselines / anchors"/>
            <p:cNvGrpSpPr/>
            <p:nvPr userDrawn="1"/>
          </p:nvGrpSpPr>
          <p:grpSpPr>
            <a:xfrm>
              <a:off x="-600" y="622800"/>
              <a:ext cx="12193200" cy="5536800"/>
              <a:chOff x="12623800" y="622800"/>
              <a:chExt cx="11176000" cy="5536800"/>
            </a:xfrm>
          </p:grpSpPr>
          <p:cxnSp>
            <p:nvCxnSpPr>
              <p:cNvPr id="170" name="Straight Connector 169"/>
              <p:cNvCxnSpPr/>
              <p:nvPr/>
            </p:nvCxnSpPr>
            <p:spPr>
              <a:xfrm>
                <a:off x="12623800" y="622800"/>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12623800" y="914211"/>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12623800" y="1205622"/>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12623800" y="1497600"/>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12623800" y="1788444"/>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12623800" y="2079855"/>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a:off x="12623800" y="2371266"/>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a:off x="12623800" y="2662677"/>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12623800" y="2954088"/>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12623800" y="3245499"/>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12623800" y="3536910"/>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12623800" y="3828321"/>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12623800" y="4119732"/>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12623800" y="4411143"/>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12623800" y="4702554"/>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a:off x="12623800" y="4993965"/>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12623800" y="5285376"/>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12623800" y="5576787"/>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12623800" y="5868198"/>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12623800" y="6159600"/>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grpSp>
        <p:grpSp>
          <p:nvGrpSpPr>
            <p:cNvPr id="147" name="Gutter space"/>
            <p:cNvGrpSpPr/>
            <p:nvPr userDrawn="1"/>
          </p:nvGrpSpPr>
          <p:grpSpPr>
            <a:xfrm>
              <a:off x="1277000" y="623550"/>
              <a:ext cx="9638000" cy="5537047"/>
              <a:chOff x="1277000" y="623550"/>
              <a:chExt cx="9638000" cy="5537047"/>
            </a:xfrm>
          </p:grpSpPr>
          <p:sp>
            <p:nvSpPr>
              <p:cNvPr id="159" name="Rectangle 34"/>
              <p:cNvSpPr>
                <a:spLocks noChangeArrowheads="1"/>
              </p:cNvSpPr>
              <p:nvPr/>
            </p:nvSpPr>
            <p:spPr bwMode="auto">
              <a:xfrm>
                <a:off x="688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60" name="Rectangle 35"/>
              <p:cNvSpPr>
                <a:spLocks noChangeArrowheads="1"/>
              </p:cNvSpPr>
              <p:nvPr/>
            </p:nvSpPr>
            <p:spPr bwMode="auto">
              <a:xfrm>
                <a:off x="875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61" name="Rectangle 36"/>
              <p:cNvSpPr>
                <a:spLocks noChangeArrowheads="1"/>
              </p:cNvSpPr>
              <p:nvPr/>
            </p:nvSpPr>
            <p:spPr bwMode="auto">
              <a:xfrm>
                <a:off x="782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62" name="Rectangle 37"/>
              <p:cNvSpPr>
                <a:spLocks noChangeArrowheads="1"/>
              </p:cNvSpPr>
              <p:nvPr/>
            </p:nvSpPr>
            <p:spPr bwMode="auto">
              <a:xfrm>
                <a:off x="969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63" name="Rectangle 38"/>
              <p:cNvSpPr>
                <a:spLocks noChangeArrowheads="1"/>
              </p:cNvSpPr>
              <p:nvPr/>
            </p:nvSpPr>
            <p:spPr bwMode="auto">
              <a:xfrm>
                <a:off x="1062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64" name="Rectangle 39"/>
              <p:cNvSpPr>
                <a:spLocks noChangeArrowheads="1"/>
              </p:cNvSpPr>
              <p:nvPr/>
            </p:nvSpPr>
            <p:spPr bwMode="auto">
              <a:xfrm>
                <a:off x="595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65" name="Rectangle 40"/>
              <p:cNvSpPr>
                <a:spLocks noChangeArrowheads="1"/>
              </p:cNvSpPr>
              <p:nvPr/>
            </p:nvSpPr>
            <p:spPr bwMode="auto">
              <a:xfrm>
                <a:off x="127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66" name="Rectangle 41"/>
              <p:cNvSpPr>
                <a:spLocks noChangeArrowheads="1"/>
              </p:cNvSpPr>
              <p:nvPr/>
            </p:nvSpPr>
            <p:spPr bwMode="auto">
              <a:xfrm>
                <a:off x="221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67" name="Rectangle 42"/>
              <p:cNvSpPr>
                <a:spLocks noChangeArrowheads="1"/>
              </p:cNvSpPr>
              <p:nvPr/>
            </p:nvSpPr>
            <p:spPr bwMode="auto">
              <a:xfrm>
                <a:off x="314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68" name="Rectangle 43"/>
              <p:cNvSpPr>
                <a:spLocks noChangeArrowheads="1"/>
              </p:cNvSpPr>
              <p:nvPr/>
            </p:nvSpPr>
            <p:spPr bwMode="auto">
              <a:xfrm>
                <a:off x="408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69" name="Rectangle 44"/>
              <p:cNvSpPr>
                <a:spLocks noChangeArrowheads="1"/>
              </p:cNvSpPr>
              <p:nvPr/>
            </p:nvSpPr>
            <p:spPr bwMode="auto">
              <a:xfrm>
                <a:off x="501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grpSp>
        <p:sp>
          <p:nvSpPr>
            <p:cNvPr id="148" name="Slide edges"/>
            <p:cNvSpPr>
              <a:spLocks/>
            </p:cNvSpPr>
            <p:nvPr/>
          </p:nvSpPr>
          <p:spPr bwMode="auto">
            <a:xfrm>
              <a:off x="-600" y="0"/>
              <a:ext cx="12193200" cy="6858000"/>
            </a:xfrm>
            <a:custGeom>
              <a:avLst/>
              <a:gdLst>
                <a:gd name="T0" fmla="*/ 6024 w 6026"/>
                <a:gd name="T1" fmla="*/ 3394 h 3396"/>
                <a:gd name="T2" fmla="*/ 6024 w 6026"/>
                <a:gd name="T3" fmla="*/ 3391 h 3396"/>
                <a:gd name="T4" fmla="*/ 5 w 6026"/>
                <a:gd name="T5" fmla="*/ 3391 h 3396"/>
                <a:gd name="T6" fmla="*/ 5 w 6026"/>
                <a:gd name="T7" fmla="*/ 5 h 3396"/>
                <a:gd name="T8" fmla="*/ 6021 w 6026"/>
                <a:gd name="T9" fmla="*/ 5 h 3396"/>
                <a:gd name="T10" fmla="*/ 6021 w 6026"/>
                <a:gd name="T11" fmla="*/ 3394 h 3396"/>
                <a:gd name="T12" fmla="*/ 6024 w 6026"/>
                <a:gd name="T13" fmla="*/ 3394 h 3396"/>
                <a:gd name="T14" fmla="*/ 6024 w 6026"/>
                <a:gd name="T15" fmla="*/ 3391 h 3396"/>
                <a:gd name="T16" fmla="*/ 6024 w 6026"/>
                <a:gd name="T17" fmla="*/ 3394 h 3396"/>
                <a:gd name="T18" fmla="*/ 6026 w 6026"/>
                <a:gd name="T19" fmla="*/ 3394 h 3396"/>
                <a:gd name="T20" fmla="*/ 6026 w 6026"/>
                <a:gd name="T21" fmla="*/ 0 h 3396"/>
                <a:gd name="T22" fmla="*/ 0 w 6026"/>
                <a:gd name="T23" fmla="*/ 0 h 3396"/>
                <a:gd name="T24" fmla="*/ 0 w 6026"/>
                <a:gd name="T25" fmla="*/ 3396 h 3396"/>
                <a:gd name="T26" fmla="*/ 6026 w 6026"/>
                <a:gd name="T27" fmla="*/ 3396 h 3396"/>
                <a:gd name="T28" fmla="*/ 6026 w 6026"/>
                <a:gd name="T29" fmla="*/ 3394 h 3396"/>
                <a:gd name="T30" fmla="*/ 6024 w 6026"/>
                <a:gd name="T31" fmla="*/ 3394 h 3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26" h="3396">
                  <a:moveTo>
                    <a:pt x="6024" y="3394"/>
                  </a:moveTo>
                  <a:lnTo>
                    <a:pt x="6024" y="3391"/>
                  </a:lnTo>
                  <a:lnTo>
                    <a:pt x="5" y="3391"/>
                  </a:lnTo>
                  <a:lnTo>
                    <a:pt x="5" y="5"/>
                  </a:lnTo>
                  <a:lnTo>
                    <a:pt x="6021" y="5"/>
                  </a:lnTo>
                  <a:lnTo>
                    <a:pt x="6021" y="3394"/>
                  </a:lnTo>
                  <a:lnTo>
                    <a:pt x="6024" y="3394"/>
                  </a:lnTo>
                  <a:lnTo>
                    <a:pt x="6024" y="3391"/>
                  </a:lnTo>
                  <a:lnTo>
                    <a:pt x="6024" y="3394"/>
                  </a:lnTo>
                  <a:lnTo>
                    <a:pt x="6026" y="3394"/>
                  </a:lnTo>
                  <a:lnTo>
                    <a:pt x="6026" y="0"/>
                  </a:lnTo>
                  <a:lnTo>
                    <a:pt x="0" y="0"/>
                  </a:lnTo>
                  <a:lnTo>
                    <a:pt x="0" y="3396"/>
                  </a:lnTo>
                  <a:lnTo>
                    <a:pt x="6026" y="3396"/>
                  </a:lnTo>
                  <a:lnTo>
                    <a:pt x="6026" y="3394"/>
                  </a:lnTo>
                  <a:lnTo>
                    <a:pt x="6024" y="339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75757"/>
                </a:solidFill>
                <a:effectLst/>
                <a:uLnTx/>
                <a:uFillTx/>
                <a:latin typeface="+mn-lt"/>
                <a:ea typeface="+mn-ea"/>
                <a:cs typeface="+mn-cs"/>
              </a:endParaRPr>
            </a:p>
          </p:txBody>
        </p:sp>
        <p:sp>
          <p:nvSpPr>
            <p:cNvPr id="149" name="Footnote measure"/>
            <p:cNvSpPr>
              <a:spLocks noChangeArrowheads="1"/>
            </p:cNvSpPr>
            <p:nvPr/>
          </p:nvSpPr>
          <p:spPr bwMode="auto">
            <a:xfrm>
              <a:off x="629400" y="6159600"/>
              <a:ext cx="10933200" cy="378584"/>
            </a:xfrm>
            <a:prstGeom prst="rect">
              <a:avLst/>
            </a:prstGeom>
            <a:solidFill>
              <a:schemeClr val="accent3">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50" name="Whitespace measure"/>
            <p:cNvSpPr>
              <a:spLocks noChangeArrowheads="1"/>
            </p:cNvSpPr>
            <p:nvPr/>
          </p:nvSpPr>
          <p:spPr bwMode="auto">
            <a:xfrm>
              <a:off x="629400" y="1497600"/>
              <a:ext cx="10932229" cy="583200"/>
            </a:xfrm>
            <a:prstGeom prst="rect">
              <a:avLst/>
            </a:prstGeom>
            <a:solidFill>
              <a:schemeClr val="accent3">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grpSp>
          <p:nvGrpSpPr>
            <p:cNvPr id="151" name="Five column measure"/>
            <p:cNvGrpSpPr/>
            <p:nvPr userDrawn="1"/>
          </p:nvGrpSpPr>
          <p:grpSpPr>
            <a:xfrm>
              <a:off x="629400" y="5975122"/>
              <a:ext cx="10933200" cy="79536"/>
              <a:chOff x="629400" y="5975122"/>
              <a:chExt cx="10933200" cy="79536"/>
            </a:xfrm>
          </p:grpSpPr>
          <p:sp>
            <p:nvSpPr>
              <p:cNvPr id="154" name="Rectangle 5"/>
              <p:cNvSpPr>
                <a:spLocks noChangeArrowheads="1"/>
              </p:cNvSpPr>
              <p:nvPr/>
            </p:nvSpPr>
            <p:spPr bwMode="auto">
              <a:xfrm>
                <a:off x="2880128" y="5975122"/>
                <a:ext cx="1930288"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55" name="Rectangle 7"/>
              <p:cNvSpPr>
                <a:spLocks noChangeArrowheads="1"/>
              </p:cNvSpPr>
              <p:nvPr/>
            </p:nvSpPr>
            <p:spPr bwMode="auto">
              <a:xfrm>
                <a:off x="9626194" y="5975122"/>
                <a:ext cx="1936406"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56" name="Rectangle 9"/>
              <p:cNvSpPr>
                <a:spLocks noChangeArrowheads="1"/>
              </p:cNvSpPr>
              <p:nvPr/>
            </p:nvSpPr>
            <p:spPr bwMode="auto">
              <a:xfrm>
                <a:off x="7372407" y="5975122"/>
                <a:ext cx="1936406"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57" name="Rectangle 11"/>
              <p:cNvSpPr>
                <a:spLocks noChangeArrowheads="1"/>
              </p:cNvSpPr>
              <p:nvPr/>
            </p:nvSpPr>
            <p:spPr bwMode="auto">
              <a:xfrm>
                <a:off x="5127797" y="5975122"/>
                <a:ext cx="1927229"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58" name="Rectangle 13"/>
              <p:cNvSpPr>
                <a:spLocks noChangeArrowheads="1"/>
              </p:cNvSpPr>
              <p:nvPr/>
            </p:nvSpPr>
            <p:spPr bwMode="auto">
              <a:xfrm>
                <a:off x="629400" y="5975122"/>
                <a:ext cx="1933347"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ndParaRPr>
              </a:p>
            </p:txBody>
          </p:sp>
        </p:grpSp>
        <p:sp>
          <p:nvSpPr>
            <p:cNvPr id="152" name="Live area"/>
            <p:cNvSpPr/>
            <p:nvPr/>
          </p:nvSpPr>
          <p:spPr>
            <a:xfrm>
              <a:off x="629400" y="2080801"/>
              <a:ext cx="10933200" cy="4078800"/>
            </a:xfrm>
            <a:custGeom>
              <a:avLst/>
              <a:gdLst>
                <a:gd name="connsiteX0" fmla="*/ 0 w 10931999"/>
                <a:gd name="connsiteY0" fmla="*/ 0 h 5537797"/>
                <a:gd name="connsiteX1" fmla="*/ 10931999 w 10931999"/>
                <a:gd name="connsiteY1" fmla="*/ 0 h 5537797"/>
                <a:gd name="connsiteX2" fmla="*/ 10931999 w 10931999"/>
                <a:gd name="connsiteY2" fmla="*/ 5537797 h 5537797"/>
                <a:gd name="connsiteX3" fmla="*/ 0 w 10931999"/>
                <a:gd name="connsiteY3" fmla="*/ 5537797 h 5537797"/>
              </a:gdLst>
              <a:ahLst/>
              <a:cxnLst>
                <a:cxn ang="0">
                  <a:pos x="connsiteX0" y="connsiteY0"/>
                </a:cxn>
                <a:cxn ang="0">
                  <a:pos x="connsiteX1" y="connsiteY1"/>
                </a:cxn>
                <a:cxn ang="0">
                  <a:pos x="connsiteX2" y="connsiteY2"/>
                </a:cxn>
                <a:cxn ang="0">
                  <a:pos x="connsiteX3" y="connsiteY3"/>
                </a:cxn>
              </a:cxnLst>
              <a:rect l="l" t="t" r="r" b="b"/>
              <a:pathLst>
                <a:path w="10931999" h="5537797">
                  <a:moveTo>
                    <a:pt x="0" y="0"/>
                  </a:moveTo>
                  <a:lnTo>
                    <a:pt x="10931999" y="0"/>
                  </a:lnTo>
                  <a:lnTo>
                    <a:pt x="10931999" y="5537797"/>
                  </a:lnTo>
                  <a:lnTo>
                    <a:pt x="0" y="5537797"/>
                  </a:lnTo>
                  <a:close/>
                </a:path>
              </a:pathLst>
            </a:custGeom>
            <a:noFill/>
            <a:ln w="9525">
              <a:solidFill>
                <a:srgbClr val="E71C57">
                  <a:alpha val="35000"/>
                </a:srgb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schemeClr val="bg1"/>
                </a:solidFill>
                <a:latin typeface="+mn-lt"/>
              </a:endParaRPr>
            </a:p>
          </p:txBody>
        </p:sp>
        <p:sp>
          <p:nvSpPr>
            <p:cNvPr id="153" name="Footnote example"/>
            <p:cNvSpPr txBox="1"/>
            <p:nvPr/>
          </p:nvSpPr>
          <p:spPr>
            <a:xfrm>
              <a:off x="630000" y="6144442"/>
              <a:ext cx="9030914" cy="415498"/>
            </a:xfrm>
            <a:prstGeom prst="rect">
              <a:avLst/>
            </a:prstGeom>
            <a:noFill/>
          </p:spPr>
          <p:txBody>
            <a:bodyPr wrap="square" lIns="0" tIns="0" rIns="0" bIns="0" rtlCol="0" anchor="b">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bg1">
                      <a:lumMod val="50000"/>
                    </a:schemeClr>
                  </a:solidFill>
                  <a:effectLst/>
                  <a:uLnTx/>
                  <a:uFillTx/>
                  <a:latin typeface="+mn-lt"/>
                  <a:ea typeface="+mn-ea"/>
                  <a:cs typeface="+mn-cs"/>
                  <a:sym typeface="Trebuchet MS" panose="020B0603020202020204" pitchFamily="34" charset="0"/>
                </a:rPr>
                <a:t>1. xxxx  2. xxxx  3. List footnotes in numerical order. Footnote numbers are not bracketed. Use 10pt font</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bg1">
                      <a:lumMod val="50000"/>
                    </a:schemeClr>
                  </a:solidFill>
                  <a:effectLst/>
                  <a:uLnTx/>
                  <a:uFillTx/>
                  <a:latin typeface="+mn-lt"/>
                  <a:ea typeface="+mn-ea"/>
                  <a:cs typeface="+mn-cs"/>
                  <a:sym typeface="Trebuchet MS" panose="020B0603020202020204" pitchFamily="34" charset="0"/>
                </a:rPr>
                <a:t>Note: Do not put a period at the end of the note or the source</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bg1">
                      <a:lumMod val="50000"/>
                    </a:schemeClr>
                  </a:solidFill>
                  <a:effectLst/>
                  <a:uLnTx/>
                  <a:uFillTx/>
                  <a:latin typeface="+mn-lt"/>
                  <a:ea typeface="+mn-ea"/>
                  <a:cs typeface="+mn-cs"/>
                  <a:sym typeface="Trebuchet MS" panose="020B0603020202020204" pitchFamily="34" charset="0"/>
                </a:rPr>
                <a:t>Source: Include a source for every chart that you use. Separate sources with a semicolon; BCG-related sources go at the end</a:t>
              </a:r>
            </a:p>
          </p:txBody>
        </p:sp>
      </p:grpSp>
      <p:sp>
        <p:nvSpPr>
          <p:cNvPr id="2" name="Date Placeholder 1"/>
          <p:cNvSpPr>
            <a:spLocks noGrp="1"/>
          </p:cNvSpPr>
          <p:nvPr>
            <p:ph type="dt" sz="half" idx="10"/>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56"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Tree>
    <p:extLst>
      <p:ext uri="{BB962C8B-B14F-4D97-AF65-F5344CB8AC3E}">
        <p14:creationId xmlns:p14="http://schemas.microsoft.com/office/powerpoint/2010/main" val="381875407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Agenda Section Header Overview">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61" name="think-cell Slide" r:id="rId5" imgW="270" imgH="270" progId="TCLayout.ActiveDocument.1">
                  <p:embed/>
                </p:oleObj>
              </mc:Choice>
              <mc:Fallback>
                <p:oleObj name="think-cell Slide" r:id="rId5" imgW="270" imgH="270"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7" name="TextBox 6"/>
          <p:cNvSpPr txBox="1"/>
          <p:nvPr userDrawn="1"/>
        </p:nvSpPr>
        <p:spPr bwMode="white">
          <a:xfrm>
            <a:off x="11167872" y="6404400"/>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Trebuchet MS" panose="020B0603020202020204" pitchFamily="34" charset="0"/>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Trebuchet MS" panose="020B0603020202020204" pitchFamily="34" charset="0"/>
              <a:ea typeface="+mn-ea"/>
              <a:cs typeface="+mn-cs"/>
              <a:sym typeface="Trebuchet MS" panose="020B0603020202020204" pitchFamily="34" charset="0"/>
            </a:endParaRPr>
          </a:p>
        </p:txBody>
      </p:sp>
      <p:sp>
        <p:nvSpPr>
          <p:cNvPr id="9"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Trebuchet MS" panose="020B0603020202020204" pitchFamily="34" charset="0"/>
                <a:sym typeface="Trebuchet MS" panose="020B0603020202020204" pitchFamily="34" charset="0"/>
              </a:rPr>
              <a:t>Copyright © 2020 by Boston Consulting Group. All rights reserved.</a:t>
            </a:r>
            <a:endParaRPr lang="en-US" sz="700" dirty="0">
              <a:solidFill>
                <a:schemeClr val="bg1"/>
              </a:solidFill>
              <a:latin typeface="Trebuchet MS" panose="020B0603020202020204" pitchFamily="34" charset="0"/>
              <a:sym typeface="Trebuchet MS" panose="020B0603020202020204" pitchFamily="34" charset="0"/>
            </a:endParaRPr>
          </a:p>
        </p:txBody>
      </p:sp>
      <p:sp>
        <p:nvSpPr>
          <p:cNvPr id="11" name="Rectangle 10"/>
          <p:cNvSpPr/>
          <p:nvPr userDrawn="1"/>
        </p:nvSpPr>
        <p:spPr bwMode="invGray">
          <a:xfrm>
            <a:off x="1388145" y="4691187"/>
            <a:ext cx="929337" cy="995874"/>
          </a:xfrm>
          <a:prstGeom prst="rect">
            <a:avLst/>
          </a:prstGeom>
          <a:noFill/>
          <a:ln w="952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95000"/>
              </a:lnSpc>
              <a:spcBef>
                <a:spcPts val="0"/>
              </a:spcBef>
              <a:spcAft>
                <a:spcPts val="0"/>
              </a:spcAft>
            </a:pPr>
            <a:endParaRPr lang="en-US" sz="2000" dirty="0">
              <a:solidFill>
                <a:prstClr val="white"/>
              </a:solidFill>
              <a:latin typeface="Trebuchet MS" panose="020B0603020202020204" pitchFamily="34" charset="0"/>
            </a:endParaRPr>
          </a:p>
        </p:txBody>
      </p:sp>
      <p:sp>
        <p:nvSpPr>
          <p:cNvPr id="12" name="Rectangle 11"/>
          <p:cNvSpPr/>
          <p:nvPr userDrawn="1">
            <p:custDataLst>
              <p:tags r:id="rId3"/>
            </p:custDataLst>
          </p:nvPr>
        </p:nvSpPr>
        <p:spPr>
          <a:xfrm>
            <a:off x="2509482" y="4691187"/>
            <a:ext cx="1570152" cy="1468176"/>
          </a:xfrm>
          <a:prstGeom prst="rect">
            <a:avLst/>
          </a:prstGeom>
          <a:noFill/>
          <a:ln w="9525" cmpd="sng">
            <a:solidFill>
              <a:srgbClr val="FFFFFF"/>
            </a:solidFill>
            <a:prstDash val="solid"/>
            <a:miter lim="800000"/>
          </a:ln>
          <a:extLst>
            <a:ext uri="{909E8E84-426E-40DD-AFC4-6F175D3DCCD1}">
              <a14:hiddenFill xmlns:a14="http://schemas.microsoft.com/office/drawing/2010/main">
                <a:solidFill>
                  <a:schemeClr val="tx1">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0000" rIns="182880" bIns="182880" numCol="1" spcCol="0" rtlCol="0" fromWordArt="0" anchor="t" anchorCtr="0" forceAA="0" compatLnSpc="1">
            <a:prstTxWarp prst="textNoShape">
              <a:avLst/>
            </a:prstTxWarp>
            <a:noAutofit/>
          </a:bodyPr>
          <a:lstStyle/>
          <a:p>
            <a:pPr>
              <a:lnSpc>
                <a:spcPct val="95000"/>
              </a:lnSpc>
            </a:pPr>
            <a:endParaRPr lang="en-US" sz="1200" dirty="0">
              <a:solidFill>
                <a:srgbClr val="FFFFFF"/>
              </a:solidFill>
              <a:latin typeface="Trebuchet MS" panose="020B0603020202020204" pitchFamily="34" charset="0"/>
            </a:endParaRPr>
          </a:p>
        </p:txBody>
      </p:sp>
      <p:sp>
        <p:nvSpPr>
          <p:cNvPr id="2" name="TextBox 1"/>
          <p:cNvSpPr txBox="1"/>
          <p:nvPr userDrawn="1"/>
        </p:nvSpPr>
        <p:spPr>
          <a:xfrm>
            <a:off x="630000" y="907199"/>
            <a:ext cx="3448800" cy="3488400"/>
          </a:xfrm>
          <a:prstGeom prst="rect">
            <a:avLst/>
          </a:prstGeom>
          <a:noFill/>
          <a:ln>
            <a:solidFill>
              <a:schemeClr val="bg1"/>
            </a:solidFill>
          </a:ln>
        </p:spPr>
        <p:txBody>
          <a:bodyPr wrap="square" lIns="612000" tIns="468000" rIns="0" bIns="0" rtlCol="0" anchor="t">
            <a:spAutoFit/>
          </a:bodyPr>
          <a:lstStyle/>
          <a:p>
            <a:pPr>
              <a:lnSpc>
                <a:spcPct val="90000"/>
              </a:lnSpc>
              <a:spcAft>
                <a:spcPts val="600"/>
              </a:spcAft>
            </a:pPr>
            <a:endParaRPr lang="en-US" sz="5400" dirty="0">
              <a:solidFill>
                <a:schemeClr val="bg1"/>
              </a:solidFill>
            </a:endParaRPr>
          </a:p>
        </p:txBody>
      </p:sp>
      <p:sp>
        <p:nvSpPr>
          <p:cNvPr id="10" name="TextBox 1"/>
          <p:cNvSpPr txBox="1"/>
          <p:nvPr userDrawn="1"/>
        </p:nvSpPr>
        <p:spPr>
          <a:xfrm>
            <a:off x="1109949" y="1115416"/>
            <a:ext cx="2488182" cy="896399"/>
          </a:xfrm>
          <a:prstGeom prst="rect">
            <a:avLst/>
          </a:prstGeom>
          <a:noFill/>
        </p:spPr>
        <p:txBody>
          <a:bodyPr wrap="none" rtlCol="0">
            <a:spAutoFit/>
          </a:bodyPr>
          <a:lstStyle/>
          <a:p>
            <a:pPr algn="ctr" fontAlgn="auto">
              <a:lnSpc>
                <a:spcPct val="95000"/>
              </a:lnSpc>
              <a:spcBef>
                <a:spcPts val="0"/>
              </a:spcBef>
              <a:spcAft>
                <a:spcPts val="0"/>
              </a:spcAft>
            </a:pPr>
            <a:r>
              <a:rPr lang="en-US" sz="5400" dirty="0">
                <a:solidFill>
                  <a:schemeClr val="bg1"/>
                </a:solidFill>
                <a:latin typeface="+mj-lt"/>
              </a:rPr>
              <a:t>Agenda</a:t>
            </a:r>
          </a:p>
        </p:txBody>
      </p:sp>
    </p:spTree>
    <p:extLst>
      <p:ext uri="{BB962C8B-B14F-4D97-AF65-F5344CB8AC3E}">
        <p14:creationId xmlns:p14="http://schemas.microsoft.com/office/powerpoint/2010/main" val="25703140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line">
    <p:spTree>
      <p:nvGrpSpPr>
        <p:cNvPr id="1" name=""/>
        <p:cNvGrpSpPr/>
        <p:nvPr/>
      </p:nvGrpSpPr>
      <p:grpSpPr>
        <a:xfrm>
          <a:off x="0" y="0"/>
          <a:ext cx="0" cy="0"/>
          <a:chOff x="0" y="0"/>
          <a:chExt cx="0" cy="0"/>
        </a:xfrm>
      </p:grpSpPr>
      <p:sp>
        <p:nvSpPr>
          <p:cNvPr id="5" name="TextBox 4"/>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4" name="Date Placeholder 3"/>
          <p:cNvSpPr>
            <a:spLocks noGrp="1"/>
          </p:cNvSpPr>
          <p:nvPr>
            <p:ph type="dt" sz="half" idx="10"/>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147" name="Title 1"/>
          <p:cNvSpPr>
            <a:spLocks noGrp="1"/>
          </p:cNvSpPr>
          <p:nvPr>
            <p:ph type="title" hasCustomPrompt="1"/>
          </p:nvPr>
        </p:nvSpPr>
        <p:spPr bwMode="blackWhite">
          <a:xfrm>
            <a:off x="630000" y="3826800"/>
            <a:ext cx="10936800" cy="2041200"/>
          </a:xfrm>
        </p:spPr>
        <p:txBody>
          <a:bodyPr anchor="t">
            <a:noAutofit/>
          </a:bodyPr>
          <a:lstStyle>
            <a:lvl1pPr>
              <a:defRPr sz="5400">
                <a:solidFill>
                  <a:schemeClr val="bg1"/>
                </a:solidFill>
                <a:latin typeface="+mj-lt"/>
                <a:sym typeface="Trebuchet MS" panose="020B0603020202020204" pitchFamily="34" charset="0"/>
              </a:defRPr>
            </a:lvl1pPr>
          </a:lstStyle>
          <a:p>
            <a:r>
              <a:rPr lang="en-US" dirty="0"/>
              <a:t>Click to add big statement text</a:t>
            </a:r>
          </a:p>
        </p:txBody>
      </p:sp>
      <p:cxnSp>
        <p:nvCxnSpPr>
          <p:cNvPr id="148" name="Straight Connector 147"/>
          <p:cNvCxnSpPr/>
          <p:nvPr userDrawn="1"/>
        </p:nvCxnSpPr>
        <p:spPr bwMode="white">
          <a:xfrm>
            <a:off x="618898" y="3680016"/>
            <a:ext cx="11576304" cy="0"/>
          </a:xfrm>
          <a:prstGeom prst="line">
            <a:avLst/>
          </a:prstGeom>
          <a:ln w="19050" cmpd="sng">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50585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Agenda Section Header">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96349202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285"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TextBox 6"/>
          <p:cNvSpPr txBox="1"/>
          <p:nvPr userDrawn="1"/>
        </p:nvSpPr>
        <p:spPr bwMode="white">
          <a:xfrm>
            <a:off x="11167872" y="6404400"/>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Trebuchet MS" panose="020B0603020202020204" pitchFamily="34" charset="0"/>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Trebuchet MS" panose="020B0603020202020204" pitchFamily="34" charset="0"/>
              <a:ea typeface="+mn-ea"/>
              <a:cs typeface="+mn-cs"/>
              <a:sym typeface="Trebuchet MS" panose="020B0603020202020204" pitchFamily="34" charset="0"/>
            </a:endParaRPr>
          </a:p>
        </p:txBody>
      </p:sp>
      <p:sp>
        <p:nvSpPr>
          <p:cNvPr id="9"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Trebuchet MS" panose="020B0603020202020204" pitchFamily="34" charset="0"/>
                <a:sym typeface="Trebuchet MS" panose="020B0603020202020204" pitchFamily="34" charset="0"/>
              </a:rPr>
              <a:t>Copyright © 2020 by Boston Consulting Group. All rights reserved.</a:t>
            </a:r>
            <a:endParaRPr lang="en-US" sz="700" dirty="0">
              <a:solidFill>
                <a:schemeClr val="bg1"/>
              </a:solidFill>
              <a:latin typeface="Trebuchet MS" panose="020B0603020202020204" pitchFamily="34" charset="0"/>
              <a:sym typeface="Trebuchet MS" panose="020B0603020202020204" pitchFamily="34" charset="0"/>
            </a:endParaRPr>
          </a:p>
        </p:txBody>
      </p:sp>
      <p:sp>
        <p:nvSpPr>
          <p:cNvPr id="10" name="Rectangle 9"/>
          <p:cNvSpPr/>
          <p:nvPr userDrawn="1"/>
        </p:nvSpPr>
        <p:spPr bwMode="white">
          <a:xfrm>
            <a:off x="1284743" y="1428131"/>
            <a:ext cx="947672" cy="947672"/>
          </a:xfrm>
          <a:prstGeom prst="rect">
            <a:avLst/>
          </a:prstGeom>
          <a:noFill/>
          <a:ln w="952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200" dirty="0">
              <a:solidFill>
                <a:schemeClr val="bg1"/>
              </a:solidFill>
              <a:latin typeface="Trebuchet MS" panose="020B0603020202020204" pitchFamily="34" charset="0"/>
              <a:sym typeface="Trebuchet MS" panose="020B0603020202020204" pitchFamily="34" charset="0"/>
            </a:endParaRPr>
          </a:p>
        </p:txBody>
      </p:sp>
      <p:sp>
        <p:nvSpPr>
          <p:cNvPr id="13" name="Rectangle 12"/>
          <p:cNvSpPr/>
          <p:nvPr userDrawn="1"/>
        </p:nvSpPr>
        <p:spPr>
          <a:xfrm>
            <a:off x="1285200" y="2667600"/>
            <a:ext cx="9619200" cy="3200400"/>
          </a:xfrm>
          <a:prstGeom prst="rect">
            <a:avLst/>
          </a:prstGeom>
          <a:noFill/>
          <a:ln w="952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spcBef>
                <a:spcPts val="0"/>
              </a:spcBef>
              <a:spcAft>
                <a:spcPts val="0"/>
              </a:spcAft>
            </a:pPr>
            <a:endParaRPr lang="en-US" sz="2000" dirty="0">
              <a:solidFill>
                <a:prstClr val="white"/>
              </a:solidFill>
              <a:latin typeface="Trebuchet MS" panose="020B0603020202020204" pitchFamily="34" charset="0"/>
            </a:endParaRPr>
          </a:p>
        </p:txBody>
      </p:sp>
    </p:spTree>
    <p:extLst>
      <p:ext uri="{BB962C8B-B14F-4D97-AF65-F5344CB8AC3E}">
        <p14:creationId xmlns:p14="http://schemas.microsoft.com/office/powerpoint/2010/main" val="3729285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Agenda Full Width Overview">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2309"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TextBox 6"/>
          <p:cNvSpPr txBox="1"/>
          <p:nvPr userDrawn="1"/>
        </p:nvSpPr>
        <p:spPr bwMode="white">
          <a:xfrm>
            <a:off x="11167872" y="6404400"/>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Trebuchet MS" panose="020B0603020202020204" pitchFamily="34" charset="0"/>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Trebuchet MS" panose="020B0603020202020204" pitchFamily="34" charset="0"/>
              <a:ea typeface="+mn-ea"/>
              <a:cs typeface="+mn-cs"/>
              <a:sym typeface="Trebuchet MS" panose="020B0603020202020204" pitchFamily="34" charset="0"/>
            </a:endParaRPr>
          </a:p>
        </p:txBody>
      </p:sp>
      <p:sp>
        <p:nvSpPr>
          <p:cNvPr id="9"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Trebuchet MS" panose="020B0603020202020204" pitchFamily="34" charset="0"/>
                <a:sym typeface="Trebuchet MS" panose="020B0603020202020204" pitchFamily="34" charset="0"/>
              </a:rPr>
              <a:t>Copyright © 2020 by Boston Consulting Group. All rights reserved.</a:t>
            </a:r>
            <a:endParaRPr lang="en-US" sz="700" dirty="0">
              <a:solidFill>
                <a:schemeClr val="bg1"/>
              </a:solidFill>
              <a:latin typeface="Trebuchet MS" panose="020B0603020202020204" pitchFamily="34" charset="0"/>
              <a:sym typeface="Trebuchet MS" panose="020B0603020202020204" pitchFamily="34" charset="0"/>
            </a:endParaRPr>
          </a:p>
        </p:txBody>
      </p:sp>
      <p:sp>
        <p:nvSpPr>
          <p:cNvPr id="10" name="Title 1"/>
          <p:cNvSpPr txBox="1">
            <a:spLocks/>
          </p:cNvSpPr>
          <p:nvPr userDrawn="1"/>
        </p:nvSpPr>
        <p:spPr>
          <a:xfrm>
            <a:off x="630000" y="622800"/>
            <a:ext cx="7189998" cy="470898"/>
          </a:xfrm>
          <a:prstGeom prst="rect">
            <a:avLst/>
          </a:prstGeom>
        </p:spPr>
        <p:txBody>
          <a:bodyPr vert="horz" wrap="square" lIns="0" tIns="0" rIns="0" bIns="0" rtlCol="0" anchor="t" anchorCtr="0">
            <a:spAutoFit/>
          </a:bodyPr>
          <a:lstStyle>
            <a:lvl1pPr marL="0" indent="0" algn="l" defTabSz="914400" rtl="0" eaLnBrk="1" latinLnBrk="0" hangingPunct="1">
              <a:lnSpc>
                <a:spcPct val="90000"/>
              </a:lnSpc>
              <a:spcBef>
                <a:spcPct val="0"/>
              </a:spcBef>
              <a:spcAft>
                <a:spcPts val="0"/>
              </a:spcAft>
              <a:buNone/>
              <a:defRPr sz="3400" b="0" i="0" u="none" kern="1200" spc="0">
                <a:solidFill>
                  <a:schemeClr val="tx2">
                    <a:lumMod val="100000"/>
                  </a:schemeClr>
                </a:solidFill>
                <a:latin typeface="Trebuchet MS" panose="020B0603020202020204" pitchFamily="34" charset="0"/>
                <a:ea typeface="+mj-ea"/>
                <a:cs typeface="+mj-cs"/>
                <a:sym typeface="Trebuchet MS" panose="020B0603020202020204" pitchFamily="34" charset="0"/>
              </a:defRPr>
            </a:lvl1pPr>
          </a:lstStyle>
          <a:p>
            <a:r>
              <a:rPr lang="en-US" dirty="0">
                <a:solidFill>
                  <a:schemeClr val="bg1"/>
                </a:solidFill>
              </a:rPr>
              <a:t>Agenda</a:t>
            </a:r>
          </a:p>
        </p:txBody>
      </p:sp>
      <p:cxnSp>
        <p:nvCxnSpPr>
          <p:cNvPr id="13" name="Straight Connector 12"/>
          <p:cNvCxnSpPr/>
          <p:nvPr userDrawn="1"/>
        </p:nvCxnSpPr>
        <p:spPr bwMode="white">
          <a:xfrm>
            <a:off x="618898" y="1206000"/>
            <a:ext cx="11576304" cy="0"/>
          </a:xfrm>
          <a:prstGeom prst="line">
            <a:avLst/>
          </a:prstGeom>
          <a:ln w="9525" cmpd="sng">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60771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Agenda Two-Thirds">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333"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10" name="Picture 9"/>
          <p:cNvPicPr>
            <a:picLocks noChangeAspect="1"/>
          </p:cNvPicPr>
          <p:nvPr userDrawn="1"/>
        </p:nvPicPr>
        <p:blipFill rotWithShape="1">
          <a:blip r:embed="rId6">
            <a:extLst>
              <a:ext uri="{28A0092B-C50C-407E-A947-70E740481C1C}">
                <a14:useLocalDpi xmlns:a14="http://schemas.microsoft.com/office/drawing/2010/main" val="0"/>
              </a:ext>
            </a:extLst>
          </a:blip>
          <a:srcRect l="29398" t="8741" r="101" b="27"/>
          <a:stretch/>
        </p:blipFill>
        <p:spPr bwMode="ltGray">
          <a:xfrm flipH="1">
            <a:off x="3671068" y="0"/>
            <a:ext cx="416951" cy="6858000"/>
          </a:xfrm>
          <a:prstGeom prst="rect">
            <a:avLst/>
          </a:prstGeom>
        </p:spPr>
      </p:pic>
      <p:sp>
        <p:nvSpPr>
          <p:cNvPr id="13" name="Rectangle 12"/>
          <p:cNvSpPr/>
          <p:nvPr userDrawn="1"/>
        </p:nvSpPr>
        <p:spPr bwMode="white">
          <a:xfrm>
            <a:off x="4080763" y="-1309"/>
            <a:ext cx="8111237" cy="685930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sym typeface="Trebuchet MS" panose="020B0603020202020204" pitchFamily="34" charset="0"/>
            </a:endParaRPr>
          </a:p>
        </p:txBody>
      </p:sp>
      <p:sp>
        <p:nvSpPr>
          <p:cNvPr id="16"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
        <p:nvSpPr>
          <p:cNvPr id="15" name="TextBox 14"/>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50000"/>
                </a:schemeClr>
              </a:solidFill>
              <a:latin typeface="+mn-lt"/>
              <a:ea typeface="+mn-ea"/>
              <a:cs typeface="+mn-cs"/>
              <a:sym typeface="Trebuchet MS" panose="020B0603020202020204" pitchFamily="34" charset="0"/>
            </a:endParaRPr>
          </a:p>
        </p:txBody>
      </p:sp>
      <p:sp>
        <p:nvSpPr>
          <p:cNvPr id="17" name="TextBox 16"/>
          <p:cNvSpPr txBox="1"/>
          <p:nvPr userDrawn="1"/>
        </p:nvSpPr>
        <p:spPr>
          <a:xfrm>
            <a:off x="630000" y="3207715"/>
            <a:ext cx="1547143" cy="443198"/>
          </a:xfrm>
          <a:prstGeom prst="rect">
            <a:avLst/>
          </a:prstGeom>
          <a:noFill/>
        </p:spPr>
        <p:txBody>
          <a:bodyPr wrap="square" lIns="0" tIns="0" rIns="0" bIns="0" rtlCol="0" anchor="t">
            <a:spAutoFit/>
          </a:bodyPr>
          <a:lstStyle/>
          <a:p>
            <a:pPr>
              <a:lnSpc>
                <a:spcPct val="90000"/>
              </a:lnSpc>
              <a:spcAft>
                <a:spcPts val="600"/>
              </a:spcAft>
            </a:pPr>
            <a:r>
              <a:rPr lang="en-US" sz="3200" dirty="0">
                <a:solidFill>
                  <a:schemeClr val="bg1"/>
                </a:solidFill>
              </a:rPr>
              <a:t>Agenda</a:t>
            </a:r>
          </a:p>
        </p:txBody>
      </p:sp>
    </p:spTree>
    <p:extLst>
      <p:ext uri="{BB962C8B-B14F-4D97-AF65-F5344CB8AC3E}">
        <p14:creationId xmlns:p14="http://schemas.microsoft.com/office/powerpoint/2010/main" val="22701909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Agenda D. Section Header Overview">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357" name="think-cell Slide" r:id="rId5" imgW="270" imgH="270" progId="TCLayout.ActiveDocument.1">
                  <p:embed/>
                </p:oleObj>
              </mc:Choice>
              <mc:Fallback>
                <p:oleObj name="think-cell Slide" r:id="rId5" imgW="270" imgH="270" progId="TCLayout.ActiveDocument.1">
                  <p:embed/>
                  <p:pic>
                    <p:nvPicPr>
                      <p:cNvPr id="2" name="Object 1"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5"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Trebuchet MS" panose="020B0603020202020204" pitchFamily="34" charset="0"/>
                <a:sym typeface="Trebuchet MS" panose="020B0603020202020204" pitchFamily="34" charset="0"/>
              </a:rPr>
              <a:t>Copyright © 2020 by Boston Consulting Group. All rights reserved.</a:t>
            </a:r>
            <a:endParaRPr lang="en-US" sz="700" dirty="0">
              <a:solidFill>
                <a:schemeClr val="bg1">
                  <a:lumMod val="50000"/>
                </a:schemeClr>
              </a:solidFill>
              <a:latin typeface="Trebuchet MS" panose="020B0603020202020204" pitchFamily="34" charset="0"/>
              <a:sym typeface="Trebuchet MS" panose="020B0603020202020204" pitchFamily="34" charset="0"/>
            </a:endParaRPr>
          </a:p>
        </p:txBody>
      </p:sp>
      <p:sp>
        <p:nvSpPr>
          <p:cNvPr id="8" name="Rectangle 7"/>
          <p:cNvSpPr/>
          <p:nvPr userDrawn="1"/>
        </p:nvSpPr>
        <p:spPr bwMode="invGray">
          <a:xfrm>
            <a:off x="1388145" y="4691187"/>
            <a:ext cx="929337" cy="995874"/>
          </a:xfrm>
          <a:prstGeom prst="rect">
            <a:avLst/>
          </a:prstGeom>
          <a:noFill/>
          <a:ln w="9525">
            <a:solidFill>
              <a:schemeClr val="accent4"/>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95000"/>
              </a:lnSpc>
              <a:spcBef>
                <a:spcPts val="0"/>
              </a:spcBef>
              <a:spcAft>
                <a:spcPts val="0"/>
              </a:spcAft>
            </a:pPr>
            <a:endParaRPr lang="en-US" sz="2000" dirty="0">
              <a:solidFill>
                <a:prstClr val="white"/>
              </a:solidFill>
              <a:latin typeface="Trebuchet MS" panose="020B0603020202020204" pitchFamily="34" charset="0"/>
            </a:endParaRPr>
          </a:p>
        </p:txBody>
      </p:sp>
      <p:sp>
        <p:nvSpPr>
          <p:cNvPr id="10" name="Rectangle 9"/>
          <p:cNvSpPr/>
          <p:nvPr userDrawn="1">
            <p:custDataLst>
              <p:tags r:id="rId3"/>
            </p:custDataLst>
          </p:nvPr>
        </p:nvSpPr>
        <p:spPr>
          <a:xfrm>
            <a:off x="2509482" y="4691187"/>
            <a:ext cx="1570152" cy="1468176"/>
          </a:xfrm>
          <a:prstGeom prst="rect">
            <a:avLst/>
          </a:prstGeom>
          <a:noFill/>
          <a:ln w="9525" cmpd="sng">
            <a:solidFill>
              <a:schemeClr val="accent4"/>
            </a:solidFill>
            <a:prstDash val="solid"/>
            <a:miter lim="800000"/>
          </a:ln>
          <a:extLst>
            <a:ext uri="{909E8E84-426E-40DD-AFC4-6F175D3DCCD1}">
              <a14:hiddenFill xmlns:a14="http://schemas.microsoft.com/office/drawing/2010/main">
                <a:solidFill>
                  <a:schemeClr val="tx1">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0000" rIns="182880" bIns="182880" numCol="1" spcCol="0" rtlCol="0" fromWordArt="0" anchor="t" anchorCtr="0" forceAA="0" compatLnSpc="1">
            <a:prstTxWarp prst="textNoShape">
              <a:avLst/>
            </a:prstTxWarp>
            <a:noAutofit/>
          </a:bodyPr>
          <a:lstStyle/>
          <a:p>
            <a:pPr>
              <a:lnSpc>
                <a:spcPct val="95000"/>
              </a:lnSpc>
            </a:pPr>
            <a:endParaRPr lang="en-US" sz="1200" dirty="0">
              <a:solidFill>
                <a:srgbClr val="FFFFFF"/>
              </a:solidFill>
              <a:latin typeface="Trebuchet MS" panose="020B0603020202020204" pitchFamily="34" charset="0"/>
            </a:endParaRPr>
          </a:p>
        </p:txBody>
      </p:sp>
      <p:sp>
        <p:nvSpPr>
          <p:cNvPr id="11" name="TextBox 10"/>
          <p:cNvSpPr txBox="1"/>
          <p:nvPr userDrawn="1"/>
        </p:nvSpPr>
        <p:spPr>
          <a:xfrm>
            <a:off x="630000" y="907198"/>
            <a:ext cx="3448800" cy="3488400"/>
          </a:xfrm>
          <a:prstGeom prst="rect">
            <a:avLst/>
          </a:prstGeom>
          <a:noFill/>
          <a:ln>
            <a:solidFill>
              <a:schemeClr val="accent4"/>
            </a:solidFill>
          </a:ln>
        </p:spPr>
        <p:txBody>
          <a:bodyPr wrap="square" lIns="612000" tIns="468000" rIns="0" bIns="0" rtlCol="0" anchor="t">
            <a:spAutoFit/>
          </a:bodyPr>
          <a:lstStyle/>
          <a:p>
            <a:pPr>
              <a:lnSpc>
                <a:spcPct val="90000"/>
              </a:lnSpc>
              <a:spcAft>
                <a:spcPts val="600"/>
              </a:spcAft>
            </a:pPr>
            <a:endParaRPr lang="en-US" sz="5400" dirty="0">
              <a:solidFill>
                <a:schemeClr val="accent4"/>
              </a:solidFill>
            </a:endParaRPr>
          </a:p>
        </p:txBody>
      </p:sp>
      <p:sp>
        <p:nvSpPr>
          <p:cNvPr id="9" name="TextBox 1"/>
          <p:cNvSpPr txBox="1"/>
          <p:nvPr userDrawn="1"/>
        </p:nvSpPr>
        <p:spPr>
          <a:xfrm>
            <a:off x="1109949" y="1115416"/>
            <a:ext cx="2488182" cy="896399"/>
          </a:xfrm>
          <a:prstGeom prst="rect">
            <a:avLst/>
          </a:prstGeom>
          <a:noFill/>
        </p:spPr>
        <p:txBody>
          <a:bodyPr wrap="none" rtlCol="0">
            <a:spAutoFit/>
          </a:bodyPr>
          <a:lstStyle>
            <a:defPPr>
              <a:defRPr lang="en-US"/>
            </a:defPPr>
            <a:lvl1pPr algn="ctr" fontAlgn="auto">
              <a:lnSpc>
                <a:spcPct val="95000"/>
              </a:lnSpc>
              <a:spcBef>
                <a:spcPts val="0"/>
              </a:spcBef>
              <a:spcAft>
                <a:spcPts val="0"/>
              </a:spcAft>
              <a:defRPr sz="5400">
                <a:solidFill>
                  <a:schemeClr val="accent4"/>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t>Agenda</a:t>
            </a:r>
          </a:p>
        </p:txBody>
      </p:sp>
    </p:spTree>
    <p:extLst>
      <p:ext uri="{BB962C8B-B14F-4D97-AF65-F5344CB8AC3E}">
        <p14:creationId xmlns:p14="http://schemas.microsoft.com/office/powerpoint/2010/main" val="186557670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Agenda D. Section Header">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44006171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5381"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Trebuchet MS" panose="020B0603020202020204" pitchFamily="34" charset="0"/>
                <a:sym typeface="Trebuchet MS" panose="020B0603020202020204" pitchFamily="34" charset="0"/>
              </a:rPr>
              <a:t>Copyright © 2020 by Boston Consulting Group. All rights reserved.</a:t>
            </a:r>
            <a:endParaRPr lang="en-US" sz="700" dirty="0">
              <a:solidFill>
                <a:schemeClr val="bg1">
                  <a:lumMod val="50000"/>
                </a:schemeClr>
              </a:solidFill>
              <a:latin typeface="Trebuchet MS" panose="020B0603020202020204" pitchFamily="34" charset="0"/>
              <a:sym typeface="Trebuchet MS" panose="020B0603020202020204" pitchFamily="34" charset="0"/>
            </a:endParaRPr>
          </a:p>
        </p:txBody>
      </p:sp>
      <p:sp>
        <p:nvSpPr>
          <p:cNvPr id="8" name="Rectangle 7"/>
          <p:cNvSpPr/>
          <p:nvPr userDrawn="1"/>
        </p:nvSpPr>
        <p:spPr bwMode="white">
          <a:xfrm>
            <a:off x="1284743" y="1428131"/>
            <a:ext cx="947672" cy="947672"/>
          </a:xfrm>
          <a:prstGeom prst="rect">
            <a:avLst/>
          </a:prstGeom>
          <a:noFill/>
          <a:ln w="9525">
            <a:solidFill>
              <a:schemeClr val="accent4"/>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200" dirty="0">
              <a:solidFill>
                <a:schemeClr val="bg1"/>
              </a:solidFill>
              <a:latin typeface="Trebuchet MS" panose="020B0603020202020204" pitchFamily="34" charset="0"/>
              <a:sym typeface="Trebuchet MS" panose="020B0603020202020204" pitchFamily="34" charset="0"/>
            </a:endParaRPr>
          </a:p>
        </p:txBody>
      </p:sp>
      <p:sp>
        <p:nvSpPr>
          <p:cNvPr id="10" name="Rectangle 9"/>
          <p:cNvSpPr/>
          <p:nvPr userDrawn="1"/>
        </p:nvSpPr>
        <p:spPr>
          <a:xfrm>
            <a:off x="1285200" y="2667600"/>
            <a:ext cx="9619200" cy="3200400"/>
          </a:xfrm>
          <a:prstGeom prst="rect">
            <a:avLst/>
          </a:prstGeom>
          <a:noFill/>
          <a:ln w="9525">
            <a:solidFill>
              <a:schemeClr val="accent4"/>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spcBef>
                <a:spcPts val="0"/>
              </a:spcBef>
              <a:spcAft>
                <a:spcPts val="0"/>
              </a:spcAft>
            </a:pPr>
            <a:endParaRPr lang="en-US" sz="2000" dirty="0">
              <a:solidFill>
                <a:prstClr val="white"/>
              </a:solidFill>
              <a:latin typeface="Trebuchet MS" panose="020B0603020202020204" pitchFamily="34" charset="0"/>
            </a:endParaRPr>
          </a:p>
        </p:txBody>
      </p:sp>
    </p:spTree>
    <p:extLst>
      <p:ext uri="{BB962C8B-B14F-4D97-AF65-F5344CB8AC3E}">
        <p14:creationId xmlns:p14="http://schemas.microsoft.com/office/powerpoint/2010/main" val="32061407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Agenda D. Full Width Overview">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405"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Trebuchet MS" panose="020B0603020202020204" pitchFamily="34" charset="0"/>
                <a:sym typeface="Trebuchet MS" panose="020B0603020202020204" pitchFamily="34" charset="0"/>
              </a:rPr>
              <a:t>Copyright © 2020 by Boston Consulting Group. All rights reserved.</a:t>
            </a:r>
            <a:endParaRPr lang="en-US" sz="700" dirty="0">
              <a:solidFill>
                <a:schemeClr val="bg1">
                  <a:lumMod val="50000"/>
                </a:schemeClr>
              </a:solidFill>
              <a:latin typeface="Trebuchet MS" panose="020B0603020202020204" pitchFamily="34" charset="0"/>
              <a:sym typeface="Trebuchet MS" panose="020B0603020202020204" pitchFamily="34" charset="0"/>
            </a:endParaRPr>
          </a:p>
        </p:txBody>
      </p:sp>
      <p:sp>
        <p:nvSpPr>
          <p:cNvPr id="7" name="Title 1"/>
          <p:cNvSpPr txBox="1">
            <a:spLocks/>
          </p:cNvSpPr>
          <p:nvPr userDrawn="1"/>
        </p:nvSpPr>
        <p:spPr>
          <a:xfrm>
            <a:off x="630000" y="622800"/>
            <a:ext cx="7189998" cy="470898"/>
          </a:xfrm>
          <a:prstGeom prst="rect">
            <a:avLst/>
          </a:prstGeom>
        </p:spPr>
        <p:txBody>
          <a:bodyPr vert="horz" wrap="square" lIns="0" tIns="0" rIns="0" bIns="0" rtlCol="0" anchor="t" anchorCtr="0">
            <a:spAutoFit/>
          </a:bodyPr>
          <a:lstStyle>
            <a:lvl1pPr marL="0" indent="0" algn="l" defTabSz="914400" rtl="0" eaLnBrk="1" latinLnBrk="0" hangingPunct="1">
              <a:lnSpc>
                <a:spcPct val="90000"/>
              </a:lnSpc>
              <a:spcBef>
                <a:spcPct val="0"/>
              </a:spcBef>
              <a:spcAft>
                <a:spcPts val="0"/>
              </a:spcAft>
              <a:buNone/>
              <a:defRPr sz="3400" b="0" i="0" u="none" kern="1200" spc="0">
                <a:solidFill>
                  <a:schemeClr val="tx2">
                    <a:lumMod val="100000"/>
                  </a:schemeClr>
                </a:solidFill>
                <a:latin typeface="Trebuchet MS" panose="020B0603020202020204" pitchFamily="34" charset="0"/>
                <a:ea typeface="+mj-ea"/>
                <a:cs typeface="+mj-cs"/>
                <a:sym typeface="Trebuchet MS" panose="020B0603020202020204" pitchFamily="34" charset="0"/>
              </a:defRPr>
            </a:lvl1pPr>
          </a:lstStyle>
          <a:p>
            <a:r>
              <a:rPr lang="en-US" dirty="0">
                <a:solidFill>
                  <a:schemeClr val="accent4"/>
                </a:solidFill>
              </a:rPr>
              <a:t>Agenda</a:t>
            </a:r>
          </a:p>
        </p:txBody>
      </p:sp>
      <p:cxnSp>
        <p:nvCxnSpPr>
          <p:cNvPr id="9" name="Straight Connector 8"/>
          <p:cNvCxnSpPr/>
          <p:nvPr userDrawn="1"/>
        </p:nvCxnSpPr>
        <p:spPr bwMode="white">
          <a:xfrm>
            <a:off x="618898" y="1206000"/>
            <a:ext cx="11576304" cy="0"/>
          </a:xfrm>
          <a:prstGeom prst="line">
            <a:avLst/>
          </a:prstGeom>
          <a:ln w="9525" cmpd="sng">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43396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Agenda D. Two-Thirds">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429"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23" name="Picture 22"/>
          <p:cNvPicPr>
            <a:picLocks noChangeAspect="1"/>
          </p:cNvPicPr>
          <p:nvPr userDrawn="1"/>
        </p:nvPicPr>
        <p:blipFill rotWithShape="1">
          <a:blip r:embed="rId6">
            <a:extLst>
              <a:ext uri="{28A0092B-C50C-407E-A947-70E740481C1C}">
                <a14:useLocalDpi xmlns:a14="http://schemas.microsoft.com/office/drawing/2010/main" val="0"/>
              </a:ext>
            </a:extLst>
          </a:blip>
          <a:srcRect l="29398" t="8741" r="101" b="27"/>
          <a:stretch/>
        </p:blipFill>
        <p:spPr bwMode="ltGray">
          <a:xfrm flipH="1">
            <a:off x="3671068" y="0"/>
            <a:ext cx="416951" cy="6858000"/>
          </a:xfrm>
          <a:prstGeom prst="rect">
            <a:avLst/>
          </a:prstGeom>
        </p:spPr>
      </p:pic>
      <p:sp>
        <p:nvSpPr>
          <p:cNvPr id="26" name="Rectangle 25"/>
          <p:cNvSpPr/>
          <p:nvPr userDrawn="1"/>
        </p:nvSpPr>
        <p:spPr bwMode="ltGray">
          <a:xfrm>
            <a:off x="4080763" y="-1309"/>
            <a:ext cx="8111237" cy="6859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sym typeface="Trebuchet MS" panose="020B0603020202020204" pitchFamily="34" charset="0"/>
            </a:endParaRPr>
          </a:p>
        </p:txBody>
      </p:sp>
      <p:sp>
        <p:nvSpPr>
          <p:cNvPr id="29"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
        <p:nvSpPr>
          <p:cNvPr id="28" name="TextBox 27"/>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50000"/>
                </a:schemeClr>
              </a:solidFill>
              <a:latin typeface="+mn-lt"/>
              <a:ea typeface="+mn-ea"/>
              <a:cs typeface="+mn-cs"/>
              <a:sym typeface="Trebuchet MS" panose="020B0603020202020204" pitchFamily="34" charset="0"/>
            </a:endParaRPr>
          </a:p>
        </p:txBody>
      </p:sp>
      <p:sp>
        <p:nvSpPr>
          <p:cNvPr id="10" name="TextBox 9"/>
          <p:cNvSpPr txBox="1"/>
          <p:nvPr userDrawn="1"/>
        </p:nvSpPr>
        <p:spPr>
          <a:xfrm>
            <a:off x="630000" y="3262145"/>
            <a:ext cx="1161047" cy="332399"/>
          </a:xfrm>
          <a:prstGeom prst="rect">
            <a:avLst/>
          </a:prstGeom>
          <a:noFill/>
        </p:spPr>
        <p:txBody>
          <a:bodyPr wrap="square" lIns="0" tIns="0" rIns="0" bIns="0" rtlCol="0" anchor="t">
            <a:spAutoFit/>
          </a:bodyPr>
          <a:lstStyle/>
          <a:p>
            <a:pPr>
              <a:lnSpc>
                <a:spcPct val="90000"/>
              </a:lnSpc>
              <a:spcAft>
                <a:spcPts val="600"/>
              </a:spcAft>
            </a:pPr>
            <a:r>
              <a:rPr lang="en-US" sz="2400" dirty="0">
                <a:solidFill>
                  <a:schemeClr val="bg1"/>
                </a:solidFill>
              </a:rPr>
              <a:t>Agenda</a:t>
            </a:r>
          </a:p>
        </p:txBody>
      </p:sp>
    </p:spTree>
    <p:extLst>
      <p:ext uri="{BB962C8B-B14F-4D97-AF65-F5344CB8AC3E}">
        <p14:creationId xmlns:p14="http://schemas.microsoft.com/office/powerpoint/2010/main" val="17847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Agenda D. Table of Contents">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453"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3" name="Freeform 12"/>
          <p:cNvSpPr/>
          <p:nvPr/>
        </p:nvSpPr>
        <p:spPr bwMode="ltGray">
          <a:xfrm>
            <a:off x="0" y="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dirty="0">
              <a:solidFill>
                <a:prstClr val="white"/>
              </a:solidFill>
              <a:latin typeface="Trebuchet MS" panose="020B0603020202020204" pitchFamily="34" charset="0"/>
              <a:sym typeface="Trebuchet MS" panose="020B0603020202020204" pitchFamily="34" charset="0"/>
            </a:endParaRPr>
          </a:p>
        </p:txBody>
      </p:sp>
      <p:sp>
        <p:nvSpPr>
          <p:cNvPr id="17" name="Freeform 12"/>
          <p:cNvSpPr/>
          <p:nvPr userDrawn="1"/>
        </p:nvSpPr>
        <p:spPr bwMode="ltGray">
          <a:xfrm>
            <a:off x="0" y="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dirty="0">
              <a:solidFill>
                <a:prstClr val="white"/>
              </a:solidFill>
              <a:latin typeface="Trebuchet MS" panose="020B0603020202020204" pitchFamily="34" charset="0"/>
              <a:sym typeface="Trebuchet MS" panose="020B0603020202020204" pitchFamily="34" charset="0"/>
            </a:endParaRPr>
          </a:p>
        </p:txBody>
      </p:sp>
      <p:sp>
        <p:nvSpPr>
          <p:cNvPr id="20" name="TextBox 19"/>
          <p:cNvSpPr txBox="1"/>
          <p:nvPr userDrawn="1"/>
        </p:nvSpPr>
        <p:spPr>
          <a:xfrm>
            <a:off x="630000" y="2577934"/>
            <a:ext cx="2819400" cy="1761764"/>
          </a:xfrm>
          <a:prstGeom prst="rect">
            <a:avLst/>
          </a:prstGeom>
          <a:noFill/>
        </p:spPr>
        <p:txBody>
          <a:bodyPr wrap="square" lIns="0" tIns="0" rIns="0" bIns="0" rtlCol="0" anchor="ctr">
            <a:spAutoFit/>
          </a:bodyPr>
          <a:lstStyle/>
          <a:p>
            <a:pPr marL="0" indent="0">
              <a:lnSpc>
                <a:spcPct val="106000"/>
              </a:lnSpc>
              <a:spcAft>
                <a:spcPts val="700"/>
              </a:spcAft>
              <a:buFontTx/>
              <a:buNone/>
            </a:pPr>
            <a:r>
              <a:rPr lang="en-US" sz="5400" dirty="0">
                <a:solidFill>
                  <a:schemeClr val="tx2"/>
                </a:solidFill>
                <a:latin typeface="Trebuchet MS" panose="020B0603020202020204" pitchFamily="34" charset="0"/>
                <a:sym typeface="Trebuchet MS" panose="020B0603020202020204" pitchFamily="34" charset="0"/>
              </a:rPr>
              <a:t>Table of contents</a:t>
            </a:r>
          </a:p>
        </p:txBody>
      </p:sp>
      <p:sp>
        <p:nvSpPr>
          <p:cNvPr id="24"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Trebuchet MS" panose="020B0603020202020204" pitchFamily="34" charset="0"/>
                <a:sym typeface="Trebuchet MS" panose="020B0603020202020204" pitchFamily="34" charset="0"/>
              </a:rPr>
              <a:t>Copyright © 2020 by Boston Consulting Group. All rights reserved.</a:t>
            </a:r>
            <a:endParaRPr lang="en-US" sz="700" dirty="0">
              <a:solidFill>
                <a:schemeClr val="bg1"/>
              </a:solidFill>
              <a:latin typeface="Trebuchet MS" panose="020B0603020202020204" pitchFamily="34" charset="0"/>
              <a:sym typeface="Trebuchet MS" panose="020B0603020202020204" pitchFamily="34" charset="0"/>
            </a:endParaRPr>
          </a:p>
        </p:txBody>
      </p:sp>
      <p:sp>
        <p:nvSpPr>
          <p:cNvPr id="19" name="TextBox 18"/>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Trebuchet MS" panose="020B0603020202020204" pitchFamily="34" charset="0"/>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Trebuchet MS" panose="020B0603020202020204" pitchFamily="34" charset="0"/>
              <a:ea typeface="+mn-ea"/>
              <a:cs typeface="+mn-cs"/>
              <a:sym typeface="Trebuchet MS" panose="020B0603020202020204" pitchFamily="34" charset="0"/>
            </a:endParaRPr>
          </a:p>
        </p:txBody>
      </p:sp>
      <p:pic>
        <p:nvPicPr>
          <p:cNvPr id="9" name="Picture 8"/>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108638" y="3586748"/>
            <a:ext cx="1365250" cy="3382962"/>
          </a:xfrm>
          <a:custGeom>
            <a:avLst/>
            <a:gdLst>
              <a:gd name="connsiteX0" fmla="*/ 942801 w 1365250"/>
              <a:gd name="connsiteY0" fmla="*/ 0 h 3382962"/>
              <a:gd name="connsiteX1" fmla="*/ 1365250 w 1365250"/>
              <a:gd name="connsiteY1" fmla="*/ 0 h 3382962"/>
              <a:gd name="connsiteX2" fmla="*/ 1365250 w 1365250"/>
              <a:gd name="connsiteY2" fmla="*/ 3382962 h 3382962"/>
              <a:gd name="connsiteX3" fmla="*/ 128720 w 1365250"/>
              <a:gd name="connsiteY3" fmla="*/ 3382962 h 3382962"/>
              <a:gd name="connsiteX4" fmla="*/ 0 w 1365250"/>
              <a:gd name="connsiteY4" fmla="*/ 0 h 3382962"/>
              <a:gd name="connsiteX5" fmla="*/ 929501 w 1365250"/>
              <a:gd name="connsiteY5" fmla="*/ 0 h 3382962"/>
              <a:gd name="connsiteX6" fmla="*/ 0 w 1365250"/>
              <a:gd name="connsiteY6" fmla="*/ 2860398 h 33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5250" h="3382962">
                <a:moveTo>
                  <a:pt x="942801" y="0"/>
                </a:moveTo>
                <a:lnTo>
                  <a:pt x="1365250" y="0"/>
                </a:lnTo>
                <a:lnTo>
                  <a:pt x="1365250" y="3382962"/>
                </a:lnTo>
                <a:lnTo>
                  <a:pt x="128720" y="3382962"/>
                </a:lnTo>
                <a:close/>
                <a:moveTo>
                  <a:pt x="0" y="0"/>
                </a:moveTo>
                <a:lnTo>
                  <a:pt x="929501" y="0"/>
                </a:lnTo>
                <a:lnTo>
                  <a:pt x="0" y="2860398"/>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36578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9677400" y="6405036"/>
            <a:ext cx="1482051" cy="153888"/>
          </a:xfrm>
          <a:prstGeom prst="rect">
            <a:avLst/>
          </a:prstGeom>
        </p:spPr>
        <p:txBody>
          <a:bodyPr/>
          <a:lstStyle>
            <a:lvl1pPr>
              <a:defRPr>
                <a:latin typeface="+mn-lt"/>
                <a:sym typeface="Trebuchet MS" panose="020B0603020202020204" pitchFamily="34" charset="0"/>
              </a:defRPr>
            </a:lvl1pPr>
          </a:lstStyle>
          <a:p>
            <a:endParaRPr lang="en-US" dirty="0"/>
          </a:p>
        </p:txBody>
      </p:sp>
      <p:sp>
        <p:nvSpPr>
          <p:cNvPr id="7"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
        <p:nvSpPr>
          <p:cNvPr id="5" name="Title 4"/>
          <p:cNvSpPr>
            <a:spLocks noGrp="1"/>
          </p:cNvSpPr>
          <p:nvPr>
            <p:ph type="title" hasCustomPrompt="1"/>
          </p:nvPr>
        </p:nvSpPr>
        <p:spPr>
          <a:xfrm>
            <a:off x="630000" y="622800"/>
            <a:ext cx="10933200" cy="470898"/>
          </a:xfrm>
          <a:prstGeom prst="rect">
            <a:avLst/>
          </a:prstGeom>
        </p:spPr>
        <p:txBody>
          <a:bodyPr vert="horz" wrap="square" lIns="0" tIns="0" rIns="0" bIns="0" anchor="t" anchorCtr="0">
            <a:spAutoFit/>
          </a:bodyPr>
          <a:lstStyle>
            <a:lvl1pPr marL="0" indent="0" algn="l">
              <a:lnSpc>
                <a:spcPct val="90000"/>
              </a:lnSpc>
              <a:spcBef>
                <a:spcPct val="0"/>
              </a:spcBef>
              <a:spcAft>
                <a:spcPts val="0"/>
              </a:spcAft>
              <a:defRPr sz="3400" b="0" i="0" u="none" kern="1200" spc="0">
                <a:solidFill>
                  <a:schemeClr val="tx2">
                    <a:lumMod val="100000"/>
                  </a:schemeClr>
                </a:solidFill>
                <a:latin typeface="+mj-lt"/>
                <a:sym typeface="Trebuchet MS" panose="020B0603020202020204" pitchFamily="34" charset="0"/>
              </a:defRPr>
            </a:lvl1pPr>
          </a:lstStyle>
          <a:p>
            <a:pPr lvl="0"/>
            <a:r>
              <a:rPr lang="en-US" dirty="0"/>
              <a:t>Click to add title</a:t>
            </a:r>
          </a:p>
        </p:txBody>
      </p:sp>
    </p:spTree>
    <p:extLst>
      <p:ext uri="{BB962C8B-B14F-4D97-AF65-F5344CB8AC3E}">
        <p14:creationId xmlns:p14="http://schemas.microsoft.com/office/powerpoint/2010/main" val="11873179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1_D. Title Only">
    <p:spTree>
      <p:nvGrpSpPr>
        <p:cNvPr id="1" name=""/>
        <p:cNvGrpSpPr/>
        <p:nvPr/>
      </p:nvGrpSpPr>
      <p:grpSpPr>
        <a:xfrm>
          <a:off x="0" y="0"/>
          <a:ext cx="0" cy="0"/>
          <a:chOff x="0" y="0"/>
          <a:chExt cx="0" cy="0"/>
        </a:xfrm>
      </p:grpSpPr>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7"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
        <p:nvSpPr>
          <p:cNvPr id="8" name="Title 7"/>
          <p:cNvSpPr>
            <a:spLocks noGrp="1"/>
          </p:cNvSpPr>
          <p:nvPr>
            <p:ph type="title" hasCustomPrompt="1"/>
          </p:nvPr>
        </p:nvSpPr>
        <p:spPr>
          <a:xfrm>
            <a:off x="630000" y="622800"/>
            <a:ext cx="10933350" cy="332399"/>
          </a:xfrm>
        </p:spPr>
        <p:txBody>
          <a:bodyPr/>
          <a:lstStyle>
            <a:lvl1pPr>
              <a:defRPr>
                <a:latin typeface="+mj-lt"/>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420057387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White one third">
    <p:spTree>
      <p:nvGrpSpPr>
        <p:cNvPr id="1" name=""/>
        <p:cNvGrpSpPr/>
        <p:nvPr/>
      </p:nvGrpSpPr>
      <p:grpSpPr>
        <a:xfrm>
          <a:off x="0" y="0"/>
          <a:ext cx="0" cy="0"/>
          <a:chOff x="0" y="0"/>
          <a:chExt cx="0" cy="0"/>
        </a:xfrm>
      </p:grpSpPr>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l="29398" t="8741" r="101" b="27"/>
          <a:stretch/>
        </p:blipFill>
        <p:spPr bwMode="ltGray">
          <a:xfrm flipV="1">
            <a:off x="4064994" y="0"/>
            <a:ext cx="416951" cy="6858000"/>
          </a:xfrm>
          <a:prstGeom prst="rect">
            <a:avLst/>
          </a:prstGeom>
        </p:spPr>
      </p:pic>
      <p:sp>
        <p:nvSpPr>
          <p:cNvPr id="17" name="Date Placeholder 1"/>
          <p:cNvSpPr>
            <a:spLocks noGrp="1"/>
          </p:cNvSpPr>
          <p:nvPr>
            <p:ph type="dt" sz="half" idx="31"/>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25"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20" name="TextBox 19"/>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26" name="Rectangle 25"/>
          <p:cNvSpPr/>
          <p:nvPr userDrawn="1"/>
        </p:nvSpPr>
        <p:spPr bwMode="white">
          <a:xfrm>
            <a:off x="0" y="0"/>
            <a:ext cx="4079508"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sym typeface="Trebuchet MS" panose="020B0603020202020204" pitchFamily="34" charset="0"/>
            </a:endParaRPr>
          </a:p>
        </p:txBody>
      </p:sp>
      <p:sp>
        <p:nvSpPr>
          <p:cNvPr id="27" name="Title 4"/>
          <p:cNvSpPr>
            <a:spLocks noGrp="1"/>
          </p:cNvSpPr>
          <p:nvPr>
            <p:ph type="title" hasCustomPrompt="1"/>
          </p:nvPr>
        </p:nvSpPr>
        <p:spPr>
          <a:xfrm>
            <a:off x="630000" y="2681103"/>
            <a:ext cx="3127881" cy="1495794"/>
          </a:xfrm>
          <a:prstGeom prst="rect">
            <a:avLst/>
          </a:prstGeom>
        </p:spPr>
        <p:txBody>
          <a:bodyPr anchor="ctr">
            <a:noAutofit/>
          </a:bodyPr>
          <a:lstStyle>
            <a:lvl1pPr>
              <a:defRPr sz="3200">
                <a:solidFill>
                  <a:schemeClr val="tx2"/>
                </a:solidFill>
                <a:latin typeface="+mj-lt"/>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38842776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een highlight">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29398" t="8741" r="101" b="27"/>
          <a:stretch/>
        </p:blipFill>
        <p:spPr bwMode="ltGray">
          <a:xfrm flipV="1">
            <a:off x="7165606" y="0"/>
            <a:ext cx="416951" cy="6858000"/>
          </a:xfrm>
          <a:prstGeom prst="rect">
            <a:avLst/>
          </a:prstGeom>
        </p:spPr>
      </p:pic>
      <p:sp>
        <p:nvSpPr>
          <p:cNvPr id="13" name="Rectangle 12"/>
          <p:cNvSpPr/>
          <p:nvPr userDrawn="1"/>
        </p:nvSpPr>
        <p:spPr bwMode="white">
          <a:xfrm>
            <a:off x="0" y="0"/>
            <a:ext cx="7171956"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sym typeface="Trebuchet MS" panose="020B0603020202020204" pitchFamily="34" charset="0"/>
            </a:endParaRPr>
          </a:p>
        </p:txBody>
      </p:sp>
      <p:sp>
        <p:nvSpPr>
          <p:cNvPr id="16" name="Date Placeholder 2"/>
          <p:cNvSpPr>
            <a:spLocks noGrp="1"/>
          </p:cNvSpPr>
          <p:nvPr>
            <p:ph type="dt" sz="half" idx="10"/>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20"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2020 by Boston Consulting Group. All rights reserved.</a:t>
            </a:r>
            <a:endParaRPr lang="en-US" sz="700" dirty="0">
              <a:solidFill>
                <a:schemeClr val="bg1"/>
              </a:solidFill>
              <a:latin typeface="+mn-lt"/>
              <a:sym typeface="Trebuchet MS" panose="020B0603020202020204" pitchFamily="34" charset="0"/>
            </a:endParaRPr>
          </a:p>
        </p:txBody>
      </p:sp>
      <p:sp>
        <p:nvSpPr>
          <p:cNvPr id="17" name="TextBox 16"/>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23" name="Title 3"/>
          <p:cNvSpPr>
            <a:spLocks noGrp="1"/>
          </p:cNvSpPr>
          <p:nvPr>
            <p:ph type="title" hasCustomPrompt="1"/>
          </p:nvPr>
        </p:nvSpPr>
        <p:spPr>
          <a:xfrm>
            <a:off x="630000" y="622800"/>
            <a:ext cx="6256800" cy="470898"/>
          </a:xfrm>
          <a:prstGeom prst="rect">
            <a:avLst/>
          </a:prstGeom>
        </p:spPr>
        <p:txBody>
          <a:bodyPr vert="horz" wrap="square" lIns="0" tIns="0" rIns="0" bIns="0" anchor="t" anchorCtr="0">
            <a:spAutoFit/>
          </a:bodyPr>
          <a:lstStyle>
            <a:lvl1pPr marL="0" indent="0" algn="l">
              <a:lnSpc>
                <a:spcPct val="90000"/>
              </a:lnSpc>
              <a:spcBef>
                <a:spcPct val="0"/>
              </a:spcBef>
              <a:spcAft>
                <a:spcPts val="0"/>
              </a:spcAft>
              <a:defRPr sz="3400" b="0" i="0" u="none" kern="1200" spc="0">
                <a:solidFill>
                  <a:schemeClr val="tx2">
                    <a:lumMod val="100000"/>
                  </a:schemeClr>
                </a:solidFill>
                <a:latin typeface="+mj-lt"/>
                <a:sym typeface="Trebuchet MS" panose="020B0603020202020204" pitchFamily="34" charset="0"/>
              </a:defRPr>
            </a:lvl1pPr>
          </a:lstStyle>
          <a:p>
            <a:pPr lvl="0"/>
            <a:r>
              <a:rPr lang="en-US" dirty="0"/>
              <a:t>Click to add title</a:t>
            </a:r>
          </a:p>
        </p:txBody>
      </p:sp>
    </p:spTree>
    <p:extLst>
      <p:ext uri="{BB962C8B-B14F-4D97-AF65-F5344CB8AC3E}">
        <p14:creationId xmlns:p14="http://schemas.microsoft.com/office/powerpoint/2010/main" val="35922638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een one third">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29398" t="8741" r="101" b="27"/>
          <a:stretch/>
        </p:blipFill>
        <p:spPr bwMode="ltGray">
          <a:xfrm flipH="1">
            <a:off x="3671068" y="0"/>
            <a:ext cx="416951" cy="6858000"/>
          </a:xfrm>
          <a:prstGeom prst="rect">
            <a:avLst/>
          </a:prstGeom>
        </p:spPr>
      </p:pic>
      <p:sp>
        <p:nvSpPr>
          <p:cNvPr id="11" name="Title 4"/>
          <p:cNvSpPr>
            <a:spLocks noGrp="1"/>
          </p:cNvSpPr>
          <p:nvPr>
            <p:ph type="title" hasCustomPrompt="1"/>
          </p:nvPr>
        </p:nvSpPr>
        <p:spPr>
          <a:xfrm>
            <a:off x="630000" y="2681103"/>
            <a:ext cx="3127881" cy="1495794"/>
          </a:xfrm>
          <a:prstGeom prst="rect">
            <a:avLst/>
          </a:prstGeom>
        </p:spPr>
        <p:txBody>
          <a:bodyPr anchor="ctr">
            <a:noAutofit/>
          </a:bodyPr>
          <a:lstStyle>
            <a:lvl1pPr>
              <a:defRPr sz="3200">
                <a:solidFill>
                  <a:schemeClr val="bg1"/>
                </a:solidFill>
                <a:latin typeface="+mj-lt"/>
                <a:sym typeface="Trebuchet MS" panose="020B0603020202020204" pitchFamily="34" charset="0"/>
              </a:defRPr>
            </a:lvl1pPr>
          </a:lstStyle>
          <a:p>
            <a:r>
              <a:rPr lang="en-US" dirty="0"/>
              <a:t>Click to add title</a:t>
            </a:r>
          </a:p>
        </p:txBody>
      </p:sp>
      <p:sp>
        <p:nvSpPr>
          <p:cNvPr id="13" name="Rectangle 12"/>
          <p:cNvSpPr/>
          <p:nvPr userDrawn="1"/>
        </p:nvSpPr>
        <p:spPr bwMode="white">
          <a:xfrm>
            <a:off x="4080763" y="-1309"/>
            <a:ext cx="8111237" cy="685930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sym typeface="Trebuchet MS" panose="020B0603020202020204" pitchFamily="34" charset="0"/>
            </a:endParaRPr>
          </a:p>
        </p:txBody>
      </p:sp>
      <p:sp>
        <p:nvSpPr>
          <p:cNvPr id="16"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sym typeface="Trebuchet MS" panose="020B0603020202020204" pitchFamily="34" charset="0"/>
              </a:rPr>
              <a:t>Copyright © 2020 by Boston Consulting Group. All rights reserved.</a:t>
            </a:r>
            <a:endParaRPr lang="en-US" sz="700" dirty="0">
              <a:solidFill>
                <a:schemeClr val="bg1">
                  <a:lumMod val="50000"/>
                </a:schemeClr>
              </a:solidFill>
              <a:latin typeface="+mn-lt"/>
              <a:sym typeface="Trebuchet MS" panose="020B0603020202020204" pitchFamily="34" charset="0"/>
            </a:endParaRPr>
          </a:p>
        </p:txBody>
      </p:sp>
      <p:sp>
        <p:nvSpPr>
          <p:cNvPr id="12" name="Date Placeholder 1"/>
          <p:cNvSpPr>
            <a:spLocks noGrp="1"/>
          </p:cNvSpPr>
          <p:nvPr>
            <p:ph type="dt" sz="half" idx="29"/>
          </p:nvPr>
        </p:nvSpPr>
        <p:spPr>
          <a:xfrm>
            <a:off x="9677400" y="6405036"/>
            <a:ext cx="1482051" cy="153888"/>
          </a:xfrm>
          <a:prstGeom prst="rect">
            <a:avLst/>
          </a:prstGeom>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15" name="TextBox 14"/>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50000"/>
                </a:schemeClr>
              </a:solidFill>
              <a:latin typeface="+mn-lt"/>
              <a:ea typeface="+mn-ea"/>
              <a:cs typeface="+mn-cs"/>
              <a:sym typeface="Trebuchet MS" panose="020B0603020202020204" pitchFamily="34" charset="0"/>
            </a:endParaRPr>
          </a:p>
        </p:txBody>
      </p:sp>
    </p:spTree>
    <p:extLst>
      <p:ext uri="{BB962C8B-B14F-4D97-AF65-F5344CB8AC3E}">
        <p14:creationId xmlns:p14="http://schemas.microsoft.com/office/powerpoint/2010/main" val="16514967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image" Target="../media/image1.emf"/><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tags" Target="../tags/tag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71"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72"/>
            </p:custDataLst>
            <p:extLst>
              <p:ext uri="{D42A27DB-BD31-4B8C-83A1-F6EECF244321}">
                <p14:modId xmlns:p14="http://schemas.microsoft.com/office/powerpoint/2010/main" val="119414176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45" name="think-cell Slide" r:id="rId73" imgW="270" imgH="270" progId="TCLayout.ActiveDocument.1">
                  <p:embed/>
                </p:oleObj>
              </mc:Choice>
              <mc:Fallback>
                <p:oleObj name="think-cell Slide" r:id="rId73" imgW="270" imgH="270" progId="TCLayout.ActiveDocument.1">
                  <p:embed/>
                  <p:pic>
                    <p:nvPicPr>
                      <p:cNvPr id="2" name="Object 1" hidden="1"/>
                      <p:cNvPicPr/>
                      <p:nvPr/>
                    </p:nvPicPr>
                    <p:blipFill>
                      <a:blip r:embed="rId74"/>
                      <a:stretch>
                        <a:fillRect/>
                      </a:stretch>
                    </p:blipFill>
                    <p:spPr>
                      <a:xfrm>
                        <a:off x="1588" y="1588"/>
                        <a:ext cx="1587" cy="1587"/>
                      </a:xfrm>
                      <a:prstGeom prst="rect">
                        <a:avLst/>
                      </a:prstGeom>
                    </p:spPr>
                  </p:pic>
                </p:oleObj>
              </mc:Fallback>
            </mc:AlternateContent>
          </a:graphicData>
        </a:graphic>
      </p:graphicFrame>
      <p:sp>
        <p:nvSpPr>
          <p:cNvPr id="11"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dirty="0"/>
          </a:p>
        </p:txBody>
      </p:sp>
      <p:sp>
        <p:nvSpPr>
          <p:cNvPr id="12" name="TextBox 11"/>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50000"/>
                </a:schemeClr>
              </a:solidFill>
              <a:latin typeface="+mn-lt"/>
              <a:ea typeface="+mn-ea"/>
              <a:cs typeface="+mn-cs"/>
              <a:sym typeface="Trebuchet MS" panose="020B0603020202020204" pitchFamily="34" charset="0"/>
            </a:endParaRPr>
          </a:p>
        </p:txBody>
      </p:sp>
      <p:sp>
        <p:nvSpPr>
          <p:cNvPr id="9" name="Title Placeholder 1"/>
          <p:cNvSpPr>
            <a:spLocks noGrp="1"/>
          </p:cNvSpPr>
          <p:nvPr>
            <p:ph type="title"/>
          </p:nvPr>
        </p:nvSpPr>
        <p:spPr>
          <a:xfrm>
            <a:off x="630000" y="622800"/>
            <a:ext cx="10933350" cy="332399"/>
          </a:xfrm>
          <a:prstGeom prst="rect">
            <a:avLst/>
          </a:prstGeom>
        </p:spPr>
        <p:txBody>
          <a:bodyPr vert="horz" wrap="square" lIns="0" tIns="0" rIns="0" bIns="0" rtlCol="0" anchor="t">
            <a:spAutoFit/>
          </a:bodyPr>
          <a:lstStyle/>
          <a:p>
            <a:r>
              <a:rPr lang="en-US" dirty="0"/>
              <a:t>Click to add title</a:t>
            </a:r>
          </a:p>
        </p:txBody>
      </p:sp>
      <p:sp>
        <p:nvSpPr>
          <p:cNvPr id="4" name="Text Placeholder 3"/>
          <p:cNvSpPr>
            <a:spLocks noGrp="1"/>
          </p:cNvSpPr>
          <p:nvPr>
            <p:ph type="body" idx="1"/>
          </p:nvPr>
        </p:nvSpPr>
        <p:spPr>
          <a:xfrm>
            <a:off x="630000" y="1825625"/>
            <a:ext cx="10933350" cy="435133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35336367"/>
      </p:ext>
    </p:extLst>
  </p:cSld>
  <p:clrMap bg1="lt1" tx1="dk1" bg2="lt2" tx2="dk2" accent1="accent1" accent2="accent2" accent3="accent3" accent4="accent4" accent5="accent5" accent6="accent6" hlink="hlink" folHlink="folHlink"/>
  <p:sldLayoutIdLst>
    <p:sldLayoutId id="2147485115" r:id="rId1"/>
    <p:sldLayoutId id="2147485086" r:id="rId2"/>
    <p:sldLayoutId id="2147485183" r:id="rId3"/>
    <p:sldLayoutId id="2147485158" r:id="rId4"/>
    <p:sldLayoutId id="2147485113" r:id="rId5"/>
    <p:sldLayoutId id="2147485114" r:id="rId6"/>
    <p:sldLayoutId id="2147485154" r:id="rId7"/>
    <p:sldLayoutId id="2147485162" r:id="rId8"/>
    <p:sldLayoutId id="2147485149" r:id="rId9"/>
    <p:sldLayoutId id="2147485087" r:id="rId10"/>
    <p:sldLayoutId id="2147485112" r:id="rId11"/>
    <p:sldLayoutId id="2147485155" r:id="rId12"/>
    <p:sldLayoutId id="2147485164" r:id="rId13"/>
    <p:sldLayoutId id="2147485109" r:id="rId14"/>
    <p:sldLayoutId id="2147485165" r:id="rId15"/>
    <p:sldLayoutId id="2147485110" r:id="rId16"/>
    <p:sldLayoutId id="2147485166" r:id="rId17"/>
    <p:sldLayoutId id="2147485156" r:id="rId18"/>
    <p:sldLayoutId id="2147485167" r:id="rId19"/>
    <p:sldLayoutId id="2147485108" r:id="rId20"/>
    <p:sldLayoutId id="2147485107" r:id="rId21"/>
    <p:sldLayoutId id="2147485106" r:id="rId22"/>
    <p:sldLayoutId id="2147485090" r:id="rId23"/>
    <p:sldLayoutId id="2147485091" r:id="rId24"/>
    <p:sldLayoutId id="2147485092" r:id="rId25"/>
    <p:sldLayoutId id="2147485093" r:id="rId26"/>
    <p:sldLayoutId id="2147485116" r:id="rId27"/>
    <p:sldLayoutId id="2147485161" r:id="rId28"/>
    <p:sldLayoutId id="2147485159" r:id="rId29"/>
    <p:sldLayoutId id="2147485119" r:id="rId30"/>
    <p:sldLayoutId id="2147485184" r:id="rId31"/>
    <p:sldLayoutId id="2147485137" r:id="rId32"/>
    <p:sldLayoutId id="2147485120" r:id="rId33"/>
    <p:sldLayoutId id="2147485121" r:id="rId34"/>
    <p:sldLayoutId id="2147485141" r:id="rId35"/>
    <p:sldLayoutId id="2147485163" r:id="rId36"/>
    <p:sldLayoutId id="2147485139" r:id="rId37"/>
    <p:sldLayoutId id="2147485140" r:id="rId38"/>
    <p:sldLayoutId id="2147485122" r:id="rId39"/>
    <p:sldLayoutId id="2147485123" r:id="rId40"/>
    <p:sldLayoutId id="2147485151" r:id="rId41"/>
    <p:sldLayoutId id="2147485168" r:id="rId42"/>
    <p:sldLayoutId id="2147485127" r:id="rId43"/>
    <p:sldLayoutId id="2147485169" r:id="rId44"/>
    <p:sldLayoutId id="2147485126" r:id="rId45"/>
    <p:sldLayoutId id="2147485170" r:id="rId46"/>
    <p:sldLayoutId id="2147485153" r:id="rId47"/>
    <p:sldLayoutId id="2147485171" r:id="rId48"/>
    <p:sldLayoutId id="2147485128" r:id="rId49"/>
    <p:sldLayoutId id="2147485129" r:id="rId50"/>
    <p:sldLayoutId id="2147485130" r:id="rId51"/>
    <p:sldLayoutId id="2147485131" r:id="rId52"/>
    <p:sldLayoutId id="2147485145" r:id="rId53"/>
    <p:sldLayoutId id="2147485133" r:id="rId54"/>
    <p:sldLayoutId id="2147485144" r:id="rId55"/>
    <p:sldLayoutId id="2147485134" r:id="rId56"/>
    <p:sldLayoutId id="2147485146" r:id="rId57"/>
    <p:sldLayoutId id="2147485160" r:id="rId58"/>
    <p:sldLayoutId id="2147485172" r:id="rId59"/>
    <p:sldLayoutId id="2147485173" r:id="rId60"/>
    <p:sldLayoutId id="2147485174" r:id="rId61"/>
    <p:sldLayoutId id="2147485175" r:id="rId62"/>
    <p:sldLayoutId id="2147485176" r:id="rId63"/>
    <p:sldLayoutId id="2147485177" r:id="rId64"/>
    <p:sldLayoutId id="2147485178" r:id="rId65"/>
    <p:sldLayoutId id="2147485179" r:id="rId66"/>
    <p:sldLayoutId id="2147485180" r:id="rId67"/>
    <p:sldLayoutId id="2147485197" r:id="rId68"/>
    <p:sldLayoutId id="2147485198" r:id="rId69"/>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400" rtl="0" eaLnBrk="1" latinLnBrk="0" hangingPunct="1">
        <a:lnSpc>
          <a:spcPct val="90000"/>
        </a:lnSpc>
        <a:spcBef>
          <a:spcPct val="0"/>
        </a:spcBef>
        <a:buNone/>
        <a:defRPr sz="2400" kern="1200">
          <a:solidFill>
            <a:schemeClr val="tx2"/>
          </a:solidFill>
          <a:latin typeface="+mj-lt"/>
          <a:ea typeface="+mj-ea"/>
          <a:cs typeface="+mj-cs"/>
          <a:sym typeface="Trebuchet MS" panose="020B0603020202020204" pitchFamily="34" charset="0"/>
        </a:defRPr>
      </a:lvl1pPr>
    </p:titleStyle>
    <p:bodyStyle>
      <a:lvl1pPr marL="0" indent="0" algn="l" defTabSz="914400" rtl="0" eaLnBrk="1" latinLnBrk="0" hangingPunct="1">
        <a:lnSpc>
          <a:spcPct val="110000"/>
        </a:lnSpc>
        <a:spcBef>
          <a:spcPts val="600"/>
        </a:spcBef>
        <a:spcAft>
          <a:spcPts val="300"/>
        </a:spcAft>
        <a:buFont typeface="Arial" panose="020B0604020202020204" pitchFamily="34" charset="0"/>
        <a:buChar char="​"/>
        <a:defRPr lang="en-US" sz="1200" kern="1200">
          <a:solidFill>
            <a:schemeClr val="tx1"/>
          </a:solidFill>
          <a:latin typeface="+mn-lt"/>
          <a:ea typeface="+mn-ea"/>
          <a:cs typeface="+mn-cs"/>
          <a:sym typeface="Trebuchet MS" panose="020B0603020202020204" pitchFamily="34" charset="0"/>
        </a:defRPr>
      </a:lvl1pPr>
      <a:lvl2pPr marL="284400" indent="-172800" algn="l" defTabSz="914400" rtl="0" eaLnBrk="1" latinLnBrk="0" hangingPunct="1">
        <a:lnSpc>
          <a:spcPct val="90000"/>
        </a:lnSpc>
        <a:spcBef>
          <a:spcPts val="0"/>
        </a:spcBef>
        <a:spcAft>
          <a:spcPts val="300"/>
        </a:spcAft>
        <a:buClr>
          <a:schemeClr val="tx2"/>
        </a:buClr>
        <a:buFont typeface="Arial" panose="020B0604020202020204" pitchFamily="34" charset="0"/>
        <a:buChar char="•"/>
        <a:defRPr lang="en-US" sz="1200" kern="1200">
          <a:solidFill>
            <a:schemeClr val="tx1"/>
          </a:solidFill>
          <a:latin typeface="+mn-lt"/>
          <a:ea typeface="+mn-ea"/>
          <a:cs typeface="+mn-cs"/>
          <a:sym typeface="Trebuchet MS" panose="020B0603020202020204" pitchFamily="34" charset="0"/>
        </a:defRPr>
      </a:lvl2pPr>
      <a:lvl3pPr marL="511200" indent="-165600" algn="l" defTabSz="914400" rtl="0" eaLnBrk="1" latinLnBrk="0" hangingPunct="1">
        <a:lnSpc>
          <a:spcPct val="90000"/>
        </a:lnSpc>
        <a:spcBef>
          <a:spcPts val="0"/>
        </a:spcBef>
        <a:spcAft>
          <a:spcPts val="300"/>
        </a:spcAft>
        <a:buClr>
          <a:schemeClr val="tx2"/>
        </a:buClr>
        <a:buFont typeface="Trebuchet MS" panose="020B0603020202020204" pitchFamily="34" charset="0"/>
        <a:buChar char="–"/>
        <a:defRPr lang="en-US" sz="1200" kern="1200">
          <a:solidFill>
            <a:schemeClr val="tx1"/>
          </a:solidFill>
          <a:latin typeface="+mn-lt"/>
          <a:ea typeface="+mn-ea"/>
          <a:cs typeface="+mn-cs"/>
          <a:sym typeface="Trebuchet MS" panose="020B0603020202020204" pitchFamily="34" charset="0"/>
        </a:defRPr>
      </a:lvl3pPr>
      <a:lvl4pPr marL="0" indent="0" algn="l" defTabSz="914400" rtl="0" eaLnBrk="1" latinLnBrk="0" hangingPunct="1">
        <a:lnSpc>
          <a:spcPct val="110000"/>
        </a:lnSpc>
        <a:spcBef>
          <a:spcPts val="300"/>
        </a:spcBef>
        <a:spcAft>
          <a:spcPts val="300"/>
        </a:spcAft>
        <a:buClr>
          <a:schemeClr val="tx2"/>
        </a:buClr>
        <a:buFont typeface="Arial" panose="020B0604020202020204" pitchFamily="34" charset="0"/>
        <a:buChar char="​"/>
        <a:defRPr lang="en-US" sz="1600" kern="1200">
          <a:solidFill>
            <a:schemeClr val="tx2"/>
          </a:solidFill>
          <a:latin typeface="+mn-lt"/>
          <a:ea typeface="+mn-ea"/>
          <a:cs typeface="+mn-cs"/>
          <a:sym typeface="Trebuchet MS" panose="020B0603020202020204" pitchFamily="34" charset="0"/>
        </a:defRPr>
      </a:lvl4pPr>
      <a:lvl5pPr marL="0" indent="0" algn="l" defTabSz="914400" rtl="0" eaLnBrk="1" latinLnBrk="0" hangingPunct="1">
        <a:lnSpc>
          <a:spcPct val="100000"/>
        </a:lnSpc>
        <a:spcBef>
          <a:spcPts val="0"/>
        </a:spcBef>
        <a:spcAft>
          <a:spcPts val="300"/>
        </a:spcAft>
        <a:buClrTx/>
        <a:buFont typeface="Arial" panose="020B0604020202020204" pitchFamily="34" charset="0"/>
        <a:buChar char="​"/>
        <a:defRPr lang="en-US" sz="1600" b="1" kern="1200" smtClean="0">
          <a:solidFill>
            <a:schemeClr val="tx1"/>
          </a:solidFill>
          <a:latin typeface="+mn-lt"/>
          <a:ea typeface="+mn-ea"/>
          <a:cs typeface="+mn-cs"/>
          <a:sym typeface="Trebuchet MS" panose="020B0603020202020204" pitchFamily="34" charset="0"/>
        </a:defRPr>
      </a:lvl5pPr>
      <a:lvl6pPr marL="269875" indent="-152400" algn="l" defTabSz="914400" rtl="0" eaLnBrk="1" latinLnBrk="0" hangingPunct="1">
        <a:lnSpc>
          <a:spcPct val="90000"/>
        </a:lnSpc>
        <a:spcBef>
          <a:spcPts val="0"/>
        </a:spcBef>
        <a:spcAft>
          <a:spcPts val="600"/>
        </a:spcAft>
        <a:buClr>
          <a:schemeClr val="tx2"/>
        </a:buClr>
        <a:buFont typeface="Arial" panose="020B0604020202020204" pitchFamily="34" charset="0"/>
        <a:buChar char="•"/>
        <a:defRPr lang="en-US" sz="1600" kern="1200" smtClean="0">
          <a:solidFill>
            <a:schemeClr val="tx1"/>
          </a:solidFill>
          <a:latin typeface="+mn-lt"/>
          <a:ea typeface="+mn-ea"/>
          <a:cs typeface="+mn-cs"/>
          <a:sym typeface="Trebuchet MS" panose="020B0603020202020204" pitchFamily="34" charset="0"/>
        </a:defRPr>
      </a:lvl6pPr>
      <a:lvl7pPr marL="0" indent="0" algn="l" defTabSz="914400" rtl="0" eaLnBrk="1" latinLnBrk="0" hangingPunct="1">
        <a:lnSpc>
          <a:spcPct val="90000"/>
        </a:lnSpc>
        <a:spcBef>
          <a:spcPts val="900"/>
        </a:spcBef>
        <a:spcAft>
          <a:spcPts val="900"/>
        </a:spcAft>
        <a:buFont typeface="Arial" panose="020B0604020202020204" pitchFamily="34" charset="0"/>
        <a:buChar char="​"/>
        <a:defRPr lang="en-US" sz="4400" kern="1200" baseline="0" smtClean="0">
          <a:solidFill>
            <a:schemeClr val="tx1"/>
          </a:solidFill>
          <a:latin typeface="+mn-lt"/>
          <a:ea typeface="+mn-ea"/>
          <a:cs typeface="+mn-cs"/>
          <a:sym typeface="Trebuchet MS" panose="020B0603020202020204" pitchFamily="34" charset="0"/>
        </a:defRPr>
      </a:lvl7pPr>
      <a:lvl8pPr marL="0" indent="0" algn="l" defTabSz="914400" rtl="0" eaLnBrk="1" latinLnBrk="0" hangingPunct="1">
        <a:lnSpc>
          <a:spcPct val="90000"/>
        </a:lnSpc>
        <a:spcBef>
          <a:spcPts val="900"/>
        </a:spcBef>
        <a:spcAft>
          <a:spcPts val="0"/>
        </a:spcAft>
        <a:buFont typeface="Arial" panose="020B0604020202020204" pitchFamily="34" charset="0"/>
        <a:buChar char="​"/>
        <a:defRPr lang="en-US" sz="5400" kern="1200" baseline="0" smtClean="0">
          <a:solidFill>
            <a:schemeClr val="tx2"/>
          </a:solidFill>
          <a:latin typeface="+mn-lt"/>
          <a:ea typeface="+mn-ea"/>
          <a:cs typeface="+mn-cs"/>
          <a:sym typeface="Trebuchet MS" panose="020B0603020202020204" pitchFamily="34" charset="0"/>
        </a:defRPr>
      </a:lvl8pPr>
      <a:lvl9pPr marL="0" indent="0" algn="l" defTabSz="914400" rtl="0" eaLnBrk="1" latinLnBrk="0" hangingPunct="1">
        <a:lnSpc>
          <a:spcPct val="100000"/>
        </a:lnSpc>
        <a:spcBef>
          <a:spcPts val="0"/>
        </a:spcBef>
        <a:spcAft>
          <a:spcPts val="900"/>
        </a:spcAft>
        <a:buFont typeface="Arial" panose="020B0604020202020204" pitchFamily="34" charset="0"/>
        <a:buChar char="​"/>
        <a:defRPr lang="en-US" sz="2400" kern="1200" baseline="0" dirty="0">
          <a:solidFill>
            <a:schemeClr val="tx2"/>
          </a:solidFill>
          <a:latin typeface="+mn-lt"/>
          <a:ea typeface="+mn-ea"/>
          <a:cs typeface="+mn-cs"/>
          <a:sym typeface="Trebuchet MS" panose="020B0603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userDrawn="1">
          <p15:clr>
            <a:srgbClr val="F26B43"/>
          </p15:clr>
        </p15:guide>
        <p15:guide id="2" pos="396" userDrawn="1">
          <p15:clr>
            <a:srgbClr val="F26B43"/>
          </p15:clr>
        </p15:guide>
        <p15:guide id="3" pos="7284" userDrawn="1">
          <p15:clr>
            <a:srgbClr val="F26B43"/>
          </p15:clr>
        </p15:guide>
        <p15:guide id="4" orient="horz" pos="3881"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tags" Target="../tags/tag33.xml"/><Relationship Id="rId7" Type="http://schemas.openxmlformats.org/officeDocument/2006/relationships/oleObject" Target="../embeddings/oleObject19.bin"/><Relationship Id="rId2" Type="http://schemas.openxmlformats.org/officeDocument/2006/relationships/tags" Target="../tags/tag32.xml"/><Relationship Id="rId1" Type="http://schemas.openxmlformats.org/officeDocument/2006/relationships/vmlDrawing" Target="../drawings/vmlDrawing19.v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34.xml"/></Relationships>
</file>

<file path=ppt/slides/_rels/slide2.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tags" Target="../tags/tag36.xml"/><Relationship Id="rId7" Type="http://schemas.openxmlformats.org/officeDocument/2006/relationships/oleObject" Target="../embeddings/oleObject20.bin"/><Relationship Id="rId2" Type="http://schemas.openxmlformats.org/officeDocument/2006/relationships/tags" Target="../tags/tag35.xml"/><Relationship Id="rId1" Type="http://schemas.openxmlformats.org/officeDocument/2006/relationships/vmlDrawing" Target="../drawings/vmlDrawing20.vml"/><Relationship Id="rId6" Type="http://schemas.openxmlformats.org/officeDocument/2006/relationships/notesSlide" Target="../notesSlides/notesSlide2.xml"/><Relationship Id="rId5" Type="http://schemas.openxmlformats.org/officeDocument/2006/relationships/slideLayout" Target="../slideLayouts/slideLayout30.xml"/><Relationship Id="rId4" Type="http://schemas.openxmlformats.org/officeDocument/2006/relationships/tags" Target="../tags/tag37.xml"/></Relationships>
</file>

<file path=ppt/slides/_rels/slide3.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tags" Target="../tags/tag39.xml"/><Relationship Id="rId7" Type="http://schemas.openxmlformats.org/officeDocument/2006/relationships/oleObject" Target="../embeddings/oleObject21.bin"/><Relationship Id="rId2" Type="http://schemas.openxmlformats.org/officeDocument/2006/relationships/tags" Target="../tags/tag38.xml"/><Relationship Id="rId1" Type="http://schemas.openxmlformats.org/officeDocument/2006/relationships/vmlDrawing" Target="../drawings/vmlDrawing21.vml"/><Relationship Id="rId6" Type="http://schemas.openxmlformats.org/officeDocument/2006/relationships/notesSlide" Target="../notesSlides/notesSlide3.xml"/><Relationship Id="rId5" Type="http://schemas.openxmlformats.org/officeDocument/2006/relationships/slideLayout" Target="../slideLayouts/slideLayout30.xml"/><Relationship Id="rId4" Type="http://schemas.openxmlformats.org/officeDocument/2006/relationships/tags" Target="../tags/tag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FC979E84-1EE4-4551-82FD-50936C529909}"/>
              </a:ext>
            </a:extLst>
          </p:cNvPr>
          <p:cNvGraphicFramePr>
            <a:graphicFrameLocks noChangeAspect="1"/>
          </p:cNvGraphicFramePr>
          <p:nvPr>
            <p:custDataLst>
              <p:tags r:id="rId3"/>
            </p:custDataLst>
            <p:extLst>
              <p:ext uri="{D42A27DB-BD31-4B8C-83A1-F6EECF244321}">
                <p14:modId xmlns:p14="http://schemas.microsoft.com/office/powerpoint/2010/main" val="20845986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477" name="think-cell Slide" r:id="rId7" imgW="473" imgH="473" progId="TCLayout.ActiveDocument.1">
                  <p:embed/>
                </p:oleObj>
              </mc:Choice>
              <mc:Fallback>
                <p:oleObj name="think-cell Slide" r:id="rId7" imgW="473" imgH="473" progId="TCLayout.ActiveDocument.1">
                  <p:embed/>
                  <p:pic>
                    <p:nvPicPr>
                      <p:cNvPr id="4" name="Object 3" hidden="1">
                        <a:extLst>
                          <a:ext uri="{FF2B5EF4-FFF2-40B4-BE49-F238E27FC236}">
                            <a16:creationId xmlns:a16="http://schemas.microsoft.com/office/drawing/2014/main" id="{FC979E84-1EE4-4551-82FD-50936C529909}"/>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3EEC1ADD-51D1-43D2-9D97-A95326DC8868}"/>
              </a:ext>
            </a:extLst>
          </p:cNvPr>
          <p:cNvSpPr/>
          <p:nvPr>
            <p:custDataLst>
              <p:tags r:id="rId4"/>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hu-HU" sz="2800" dirty="0">
              <a:solidFill>
                <a:srgbClr val="FFFFFF"/>
              </a:solidFill>
              <a:latin typeface="Trebuchet MS" panose="020B0603020202020204" pitchFamily="34" charset="0"/>
              <a:ea typeface="+mj-ea"/>
              <a:cs typeface="+mj-cs"/>
              <a:sym typeface="Trebuchet MS" panose="020B0603020202020204" pitchFamily="34" charset="0"/>
            </a:endParaRPr>
          </a:p>
        </p:txBody>
      </p:sp>
      <p:cxnSp>
        <p:nvCxnSpPr>
          <p:cNvPr id="275" name="Straight Connector 274">
            <a:extLst>
              <a:ext uri="{FF2B5EF4-FFF2-40B4-BE49-F238E27FC236}">
                <a16:creationId xmlns:a16="http://schemas.microsoft.com/office/drawing/2014/main" id="{F9F07ADB-1E5E-4E85-AEB2-8F3DB4764D5F}"/>
              </a:ext>
            </a:extLst>
          </p:cNvPr>
          <p:cNvCxnSpPr>
            <a:cxnSpLocks/>
            <a:endCxn id="198" idx="3"/>
          </p:cNvCxnSpPr>
          <p:nvPr/>
        </p:nvCxnSpPr>
        <p:spPr>
          <a:xfrm flipH="1">
            <a:off x="4634416" y="2040344"/>
            <a:ext cx="519929" cy="2276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6BEE8E1A-6012-48C2-AAC2-7B35A6A1E11C}"/>
              </a:ext>
            </a:extLst>
          </p:cNvPr>
          <p:cNvCxnSpPr/>
          <p:nvPr/>
        </p:nvCxnSpPr>
        <p:spPr>
          <a:xfrm>
            <a:off x="3712735" y="1102175"/>
            <a:ext cx="38736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58" name="Rectangle 257">
            <a:extLst>
              <a:ext uri="{FF2B5EF4-FFF2-40B4-BE49-F238E27FC236}">
                <a16:creationId xmlns:a16="http://schemas.microsoft.com/office/drawing/2014/main" id="{FF91949B-789D-4228-A46C-8D9BC1C2EB86}"/>
              </a:ext>
            </a:extLst>
          </p:cNvPr>
          <p:cNvSpPr/>
          <p:nvPr/>
        </p:nvSpPr>
        <p:spPr>
          <a:xfrm>
            <a:off x="81280" y="828771"/>
            <a:ext cx="3709417" cy="1263638"/>
          </a:xfrm>
          <a:prstGeom prst="rect">
            <a:avLst/>
          </a:prstGeom>
          <a:solidFill>
            <a:srgbClr val="EBC5D0"/>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solidFill>
                <a:srgbClr val="FFFFFF"/>
              </a:solidFill>
            </a:endParaRPr>
          </a:p>
        </p:txBody>
      </p:sp>
      <p:cxnSp>
        <p:nvCxnSpPr>
          <p:cNvPr id="144" name="Connector: Elbow 143">
            <a:extLst>
              <a:ext uri="{FF2B5EF4-FFF2-40B4-BE49-F238E27FC236}">
                <a16:creationId xmlns:a16="http://schemas.microsoft.com/office/drawing/2014/main" id="{1F6BE222-573D-43BF-8756-677749EDBBE5}"/>
              </a:ext>
            </a:extLst>
          </p:cNvPr>
          <p:cNvCxnSpPr>
            <a:cxnSpLocks/>
          </p:cNvCxnSpPr>
          <p:nvPr/>
        </p:nvCxnSpPr>
        <p:spPr>
          <a:xfrm rot="5400000">
            <a:off x="2527587" y="-82349"/>
            <a:ext cx="1096357" cy="5616713"/>
          </a:xfrm>
          <a:prstGeom prst="bentConnector3">
            <a:avLst>
              <a:gd name="adj1" fmla="val 14944"/>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43" name="Rectangle 242">
            <a:extLst>
              <a:ext uri="{FF2B5EF4-FFF2-40B4-BE49-F238E27FC236}">
                <a16:creationId xmlns:a16="http://schemas.microsoft.com/office/drawing/2014/main" id="{436E6455-E931-487D-93A0-370FBFAA0AE7}"/>
              </a:ext>
            </a:extLst>
          </p:cNvPr>
          <p:cNvSpPr/>
          <p:nvPr/>
        </p:nvSpPr>
        <p:spPr>
          <a:xfrm>
            <a:off x="529193" y="2425254"/>
            <a:ext cx="3300814" cy="452970"/>
          </a:xfrm>
          <a:prstGeom prst="rect">
            <a:avLst/>
          </a:prstGeom>
          <a:solidFill>
            <a:srgbClr val="D4DF3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Trebuchet MS"/>
              <a:ea typeface="+mn-ea"/>
              <a:cs typeface="+mn-cs"/>
            </a:endParaRPr>
          </a:p>
        </p:txBody>
      </p:sp>
      <p:sp>
        <p:nvSpPr>
          <p:cNvPr id="172" name="Rectangle 171">
            <a:extLst>
              <a:ext uri="{FF2B5EF4-FFF2-40B4-BE49-F238E27FC236}">
                <a16:creationId xmlns:a16="http://schemas.microsoft.com/office/drawing/2014/main" id="{13B044E7-A7C1-42BE-99D5-69B20C3F4D3E}"/>
              </a:ext>
            </a:extLst>
          </p:cNvPr>
          <p:cNvSpPr/>
          <p:nvPr/>
        </p:nvSpPr>
        <p:spPr>
          <a:xfrm>
            <a:off x="529193" y="2975940"/>
            <a:ext cx="450487" cy="3770030"/>
          </a:xfrm>
          <a:prstGeom prst="rect">
            <a:avLst/>
          </a:prstGeom>
          <a:solidFill>
            <a:srgbClr val="C9E7CA">
              <a:alpha val="61000"/>
            </a:srgb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solidFill>
                <a:srgbClr val="FFFFFF"/>
              </a:solidFill>
            </a:endParaRPr>
          </a:p>
        </p:txBody>
      </p:sp>
      <p:sp>
        <p:nvSpPr>
          <p:cNvPr id="210" name="Rectangle 209">
            <a:extLst>
              <a:ext uri="{FF2B5EF4-FFF2-40B4-BE49-F238E27FC236}">
                <a16:creationId xmlns:a16="http://schemas.microsoft.com/office/drawing/2014/main" id="{EBFA2D86-126C-42E8-8318-C35F665FBEA6}"/>
              </a:ext>
            </a:extLst>
          </p:cNvPr>
          <p:cNvSpPr/>
          <p:nvPr/>
        </p:nvSpPr>
        <p:spPr>
          <a:xfrm>
            <a:off x="1133098" y="2961238"/>
            <a:ext cx="450487" cy="3770030"/>
          </a:xfrm>
          <a:prstGeom prst="rect">
            <a:avLst/>
          </a:prstGeom>
          <a:solidFill>
            <a:srgbClr val="C9E7CA">
              <a:alpha val="61000"/>
            </a:srgb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solidFill>
                <a:srgbClr val="FFFFFF"/>
              </a:solidFill>
            </a:endParaRPr>
          </a:p>
        </p:txBody>
      </p:sp>
      <p:sp>
        <p:nvSpPr>
          <p:cNvPr id="211" name="Rectangle 210">
            <a:extLst>
              <a:ext uri="{FF2B5EF4-FFF2-40B4-BE49-F238E27FC236}">
                <a16:creationId xmlns:a16="http://schemas.microsoft.com/office/drawing/2014/main" id="{5810BEC4-8842-4C69-B242-B78D6FD9D163}"/>
              </a:ext>
            </a:extLst>
          </p:cNvPr>
          <p:cNvSpPr/>
          <p:nvPr/>
        </p:nvSpPr>
        <p:spPr>
          <a:xfrm>
            <a:off x="1694739" y="2961238"/>
            <a:ext cx="450487" cy="3770030"/>
          </a:xfrm>
          <a:prstGeom prst="rect">
            <a:avLst/>
          </a:prstGeom>
          <a:solidFill>
            <a:srgbClr val="C9E7CA">
              <a:alpha val="61000"/>
            </a:srgb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solidFill>
                <a:srgbClr val="FFFFFF"/>
              </a:solidFill>
            </a:endParaRPr>
          </a:p>
        </p:txBody>
      </p:sp>
      <p:sp>
        <p:nvSpPr>
          <p:cNvPr id="212" name="Rectangle 211">
            <a:extLst>
              <a:ext uri="{FF2B5EF4-FFF2-40B4-BE49-F238E27FC236}">
                <a16:creationId xmlns:a16="http://schemas.microsoft.com/office/drawing/2014/main" id="{96CED3FA-89CE-40E0-A241-47E42FE7F0CA}"/>
              </a:ext>
            </a:extLst>
          </p:cNvPr>
          <p:cNvSpPr/>
          <p:nvPr/>
        </p:nvSpPr>
        <p:spPr>
          <a:xfrm>
            <a:off x="2225971" y="2420284"/>
            <a:ext cx="450487" cy="3770030"/>
          </a:xfrm>
          <a:prstGeom prst="rect">
            <a:avLst/>
          </a:prstGeom>
          <a:solidFill>
            <a:srgbClr val="C9E7CA">
              <a:alpha val="61000"/>
            </a:srgb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solidFill>
                <a:srgbClr val="FFFFFF"/>
              </a:solidFill>
            </a:endParaRPr>
          </a:p>
        </p:txBody>
      </p:sp>
      <p:sp>
        <p:nvSpPr>
          <p:cNvPr id="213" name="Rectangle 212">
            <a:extLst>
              <a:ext uri="{FF2B5EF4-FFF2-40B4-BE49-F238E27FC236}">
                <a16:creationId xmlns:a16="http://schemas.microsoft.com/office/drawing/2014/main" id="{5562737D-F432-42FE-A573-B8E7290FBD69}"/>
              </a:ext>
            </a:extLst>
          </p:cNvPr>
          <p:cNvSpPr/>
          <p:nvPr/>
        </p:nvSpPr>
        <p:spPr>
          <a:xfrm>
            <a:off x="2818021" y="2961238"/>
            <a:ext cx="450487" cy="3770030"/>
          </a:xfrm>
          <a:prstGeom prst="rect">
            <a:avLst/>
          </a:prstGeom>
          <a:solidFill>
            <a:srgbClr val="C9E7CA">
              <a:alpha val="61000"/>
            </a:srgb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solidFill>
                <a:srgbClr val="FFFFFF"/>
              </a:solidFill>
            </a:endParaRPr>
          </a:p>
        </p:txBody>
      </p:sp>
      <p:sp>
        <p:nvSpPr>
          <p:cNvPr id="214" name="Rectangle 213">
            <a:extLst>
              <a:ext uri="{FF2B5EF4-FFF2-40B4-BE49-F238E27FC236}">
                <a16:creationId xmlns:a16="http://schemas.microsoft.com/office/drawing/2014/main" id="{3F4FCE5E-0A83-4FC1-B1FB-AEDC254B747C}"/>
              </a:ext>
            </a:extLst>
          </p:cNvPr>
          <p:cNvSpPr/>
          <p:nvPr/>
        </p:nvSpPr>
        <p:spPr>
          <a:xfrm>
            <a:off x="3358459" y="2972680"/>
            <a:ext cx="450487" cy="3770030"/>
          </a:xfrm>
          <a:prstGeom prst="rect">
            <a:avLst/>
          </a:prstGeom>
          <a:solidFill>
            <a:srgbClr val="C9E7CA">
              <a:alpha val="61000"/>
            </a:srgb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solidFill>
                <a:srgbClr val="FFFFFF"/>
              </a:solidFill>
            </a:endParaRPr>
          </a:p>
        </p:txBody>
      </p:sp>
      <p:sp>
        <p:nvSpPr>
          <p:cNvPr id="2" name="Title 1"/>
          <p:cNvSpPr>
            <a:spLocks noGrp="1"/>
          </p:cNvSpPr>
          <p:nvPr>
            <p:ph type="title"/>
          </p:nvPr>
        </p:nvSpPr>
        <p:spPr>
          <a:xfrm>
            <a:off x="630000" y="264768"/>
            <a:ext cx="10933200" cy="387798"/>
          </a:xfrm>
        </p:spPr>
        <p:txBody>
          <a:bodyPr/>
          <a:lstStyle/>
          <a:p>
            <a:r>
              <a:rPr lang="hu-HU" sz="2800" dirty="0"/>
              <a:t>A Magyar Agrár-és Élettudományi Egyetem </a:t>
            </a:r>
            <a:r>
              <a:rPr lang="hu-HU" sz="2800" dirty="0" err="1"/>
              <a:t>organogramja</a:t>
            </a:r>
            <a:r>
              <a:rPr lang="hu-HU" sz="2800" dirty="0"/>
              <a:t> (I/III)</a:t>
            </a:r>
            <a:endParaRPr lang="en-US" sz="2800" dirty="0"/>
          </a:p>
        </p:txBody>
      </p:sp>
      <p:sp>
        <p:nvSpPr>
          <p:cNvPr id="96" name="Rectangle 95">
            <a:extLst>
              <a:ext uri="{FF2B5EF4-FFF2-40B4-BE49-F238E27FC236}">
                <a16:creationId xmlns:a16="http://schemas.microsoft.com/office/drawing/2014/main" id="{2963D146-5115-4268-BB10-10F4827154B9}"/>
              </a:ext>
            </a:extLst>
          </p:cNvPr>
          <p:cNvSpPr/>
          <p:nvPr/>
        </p:nvSpPr>
        <p:spPr>
          <a:xfrm rot="16200000">
            <a:off x="-492570" y="5780282"/>
            <a:ext cx="1520353" cy="262800"/>
          </a:xfrm>
          <a:prstGeom prst="rect">
            <a:avLst/>
          </a:prstGeom>
          <a:solidFill>
            <a:srgbClr val="FFFFFF"/>
          </a:solidFill>
          <a:ln w="10795" cap="flat" cmpd="sng" algn="ctr">
            <a:solidFill>
              <a:srgbClr val="29BA74"/>
            </a:solidFill>
            <a:prstDash val="sysDash"/>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r>
              <a:rPr kumimoji="0" lang="hu-HU" sz="900" i="0" u="none" strike="noStrike" kern="0" cap="none" spc="0" normalizeH="0" baseline="0" noProof="0" dirty="0">
                <a:ln>
                  <a:noFill/>
                </a:ln>
                <a:solidFill>
                  <a:srgbClr val="29BA74"/>
                </a:solidFill>
                <a:effectLst/>
                <a:uLnTx/>
                <a:uFillTx/>
                <a:latin typeface="Trebuchet MS"/>
                <a:ea typeface="+mn-ea"/>
                <a:cs typeface="+mn-cs"/>
              </a:rPr>
              <a:t>Doktori Iskolák</a:t>
            </a:r>
            <a:endParaRPr kumimoji="0" lang="en-US" sz="900" i="0" u="none" strike="noStrike" kern="0" cap="none" spc="0" normalizeH="0" baseline="0" noProof="0" dirty="0">
              <a:ln>
                <a:noFill/>
              </a:ln>
              <a:solidFill>
                <a:srgbClr val="29BA74"/>
              </a:solidFill>
              <a:effectLst/>
              <a:uLnTx/>
              <a:uFillTx/>
              <a:latin typeface="Trebuchet MS"/>
              <a:ea typeface="+mn-ea"/>
              <a:cs typeface="+mn-cs"/>
            </a:endParaRPr>
          </a:p>
        </p:txBody>
      </p:sp>
      <p:grpSp>
        <p:nvGrpSpPr>
          <p:cNvPr id="97" name="Group 96">
            <a:extLst>
              <a:ext uri="{FF2B5EF4-FFF2-40B4-BE49-F238E27FC236}">
                <a16:creationId xmlns:a16="http://schemas.microsoft.com/office/drawing/2014/main" id="{F90E12B7-BEED-4F61-9A49-D72FB5A3D880}"/>
              </a:ext>
            </a:extLst>
          </p:cNvPr>
          <p:cNvGrpSpPr/>
          <p:nvPr/>
        </p:nvGrpSpPr>
        <p:grpSpPr>
          <a:xfrm rot="16200000">
            <a:off x="-796691" y="3904731"/>
            <a:ext cx="2118191" cy="262806"/>
            <a:chOff x="425257" y="2618293"/>
            <a:chExt cx="2162588" cy="470902"/>
          </a:xfrm>
        </p:grpSpPr>
        <p:sp>
          <p:nvSpPr>
            <p:cNvPr id="98" name="Rectangle 97">
              <a:extLst>
                <a:ext uri="{FF2B5EF4-FFF2-40B4-BE49-F238E27FC236}">
                  <a16:creationId xmlns:a16="http://schemas.microsoft.com/office/drawing/2014/main" id="{A1C05319-446B-4A03-8A93-CB70BE99EB2B}"/>
                </a:ext>
              </a:extLst>
            </p:cNvPr>
            <p:cNvSpPr/>
            <p:nvPr/>
          </p:nvSpPr>
          <p:spPr>
            <a:xfrm>
              <a:off x="425258" y="2618294"/>
              <a:ext cx="2081258" cy="452970"/>
            </a:xfrm>
            <a:prstGeom prst="rect">
              <a:avLst/>
            </a:prstGeom>
            <a:solidFill>
              <a:srgbClr val="D4DF3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0" lang="en-US" sz="900" i="0" u="none" strike="noStrike" kern="0" cap="none" spc="0" normalizeH="0" baseline="0" noProof="0" dirty="0">
                <a:ln>
                  <a:noFill/>
                </a:ln>
                <a:solidFill>
                  <a:prstClr val="white"/>
                </a:solidFill>
                <a:effectLst/>
                <a:uLnTx/>
                <a:uFillTx/>
                <a:latin typeface="Trebuchet MS"/>
                <a:ea typeface="+mn-ea"/>
                <a:cs typeface="+mn-cs"/>
              </a:endParaRPr>
            </a:p>
          </p:txBody>
        </p:sp>
        <p:sp>
          <p:nvSpPr>
            <p:cNvPr id="99" name="Rectangle 98">
              <a:extLst>
                <a:ext uri="{FF2B5EF4-FFF2-40B4-BE49-F238E27FC236}">
                  <a16:creationId xmlns:a16="http://schemas.microsoft.com/office/drawing/2014/main" id="{4EA96905-E12C-4F3F-8AA7-2D3819FFD563}"/>
                </a:ext>
              </a:extLst>
            </p:cNvPr>
            <p:cNvSpPr/>
            <p:nvPr/>
          </p:nvSpPr>
          <p:spPr>
            <a:xfrm>
              <a:off x="506588" y="2636222"/>
              <a:ext cx="2081258" cy="452970"/>
            </a:xfrm>
            <a:prstGeom prst="rect">
              <a:avLst/>
            </a:prstGeom>
            <a:solidFill>
              <a:srgbClr val="FFFFFF"/>
            </a:solidFill>
            <a:ln w="10795" cap="flat" cmpd="sng" algn="ctr">
              <a:solidFill>
                <a:srgbClr val="29BA74"/>
              </a:solidFill>
              <a:prstDash val="sysDash"/>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r>
                <a:rPr kumimoji="0" lang="hu-HU" sz="900" i="0" u="none" strike="noStrike" kern="0" cap="none" spc="0" normalizeH="0" baseline="0" noProof="0" dirty="0">
                  <a:ln>
                    <a:noFill/>
                  </a:ln>
                  <a:solidFill>
                    <a:srgbClr val="29BA74"/>
                  </a:solidFill>
                  <a:effectLst/>
                  <a:uLnTx/>
                  <a:uFillTx/>
                  <a:latin typeface="Trebuchet MS"/>
                  <a:ea typeface="+mn-ea"/>
                  <a:cs typeface="+mn-cs"/>
                </a:rPr>
                <a:t>Doktori és Habilitációs Központ</a:t>
              </a:r>
              <a:endParaRPr kumimoji="0" lang="en-US" sz="900" i="0" u="none" strike="noStrike" kern="0" cap="none" spc="0" normalizeH="0" baseline="0" noProof="0" dirty="0">
                <a:ln>
                  <a:noFill/>
                </a:ln>
                <a:solidFill>
                  <a:srgbClr val="29BA74"/>
                </a:solidFill>
                <a:effectLst/>
                <a:uLnTx/>
                <a:uFillTx/>
                <a:latin typeface="Trebuchet MS"/>
                <a:ea typeface="+mn-ea"/>
                <a:cs typeface="+mn-cs"/>
              </a:endParaRPr>
            </a:p>
          </p:txBody>
        </p:sp>
      </p:grpSp>
      <p:sp>
        <p:nvSpPr>
          <p:cNvPr id="100" name="Téglalap 56">
            <a:extLst>
              <a:ext uri="{FF2B5EF4-FFF2-40B4-BE49-F238E27FC236}">
                <a16:creationId xmlns:a16="http://schemas.microsoft.com/office/drawing/2014/main" id="{C4669EBE-114A-4F5D-A433-E847A6C59344}"/>
              </a:ext>
            </a:extLst>
          </p:cNvPr>
          <p:cNvSpPr/>
          <p:nvPr/>
        </p:nvSpPr>
        <p:spPr>
          <a:xfrm>
            <a:off x="7258782" y="1978006"/>
            <a:ext cx="1288631" cy="182236"/>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900" dirty="0">
                <a:solidFill>
                  <a:srgbClr val="29BA74"/>
                </a:solidFill>
              </a:rPr>
              <a:t>Rektori Kabinet</a:t>
            </a:r>
            <a:endParaRPr lang="hu-HU" sz="900" i="1" dirty="0">
              <a:solidFill>
                <a:srgbClr val="29BA74"/>
              </a:solidFill>
            </a:endParaRPr>
          </a:p>
        </p:txBody>
      </p:sp>
      <p:sp>
        <p:nvSpPr>
          <p:cNvPr id="102" name="Téglalap 56">
            <a:extLst>
              <a:ext uri="{FF2B5EF4-FFF2-40B4-BE49-F238E27FC236}">
                <a16:creationId xmlns:a16="http://schemas.microsoft.com/office/drawing/2014/main" id="{8701C710-780F-4C72-8FDE-F510EAB3D168}"/>
              </a:ext>
            </a:extLst>
          </p:cNvPr>
          <p:cNvSpPr/>
          <p:nvPr/>
        </p:nvSpPr>
        <p:spPr>
          <a:xfrm>
            <a:off x="3906419" y="946829"/>
            <a:ext cx="1849815" cy="362220"/>
          </a:xfrm>
          <a:prstGeom prst="rect">
            <a:avLst/>
          </a:prstGeom>
          <a:solidFill>
            <a:srgbClr val="FFFFFF"/>
          </a:solidFill>
          <a:ln w="10795" cap="flat" cmpd="sng" algn="ctr">
            <a:solidFill>
              <a:srgbClr val="29BA74"/>
            </a:solidFill>
            <a:prstDash val="dash"/>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400" b="1" dirty="0">
                <a:solidFill>
                  <a:srgbClr val="29BA74"/>
                </a:solidFill>
              </a:rPr>
              <a:t>Szenátus</a:t>
            </a:r>
            <a:endParaRPr lang="hu-HU" sz="1400" b="1" i="1" dirty="0">
              <a:solidFill>
                <a:srgbClr val="29BA74"/>
              </a:solidFill>
            </a:endParaRPr>
          </a:p>
        </p:txBody>
      </p:sp>
      <p:sp>
        <p:nvSpPr>
          <p:cNvPr id="103" name="Téglalap 56">
            <a:extLst>
              <a:ext uri="{FF2B5EF4-FFF2-40B4-BE49-F238E27FC236}">
                <a16:creationId xmlns:a16="http://schemas.microsoft.com/office/drawing/2014/main" id="{82D49CA9-1ACB-4D19-9E6D-34FF23FDECA7}"/>
              </a:ext>
            </a:extLst>
          </p:cNvPr>
          <p:cNvSpPr/>
          <p:nvPr/>
        </p:nvSpPr>
        <p:spPr>
          <a:xfrm>
            <a:off x="5999842" y="946829"/>
            <a:ext cx="1849815" cy="362220"/>
          </a:xfrm>
          <a:prstGeom prst="rect">
            <a:avLst/>
          </a:prstGeom>
          <a:solidFill>
            <a:srgbClr val="FFFFFF"/>
          </a:solidFill>
          <a:ln w="10795" cap="flat" cmpd="sng" algn="ctr">
            <a:solidFill>
              <a:srgbClr val="29BA74"/>
            </a:solidFill>
            <a:prstDash val="dash"/>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400" b="1" dirty="0">
                <a:solidFill>
                  <a:srgbClr val="29BA74"/>
                </a:solidFill>
              </a:rPr>
              <a:t>Kuratórium</a:t>
            </a:r>
            <a:endParaRPr lang="hu-HU" sz="1400" b="1" i="1" dirty="0">
              <a:solidFill>
                <a:srgbClr val="29BA74"/>
              </a:solidFill>
            </a:endParaRPr>
          </a:p>
        </p:txBody>
      </p:sp>
      <p:cxnSp>
        <p:nvCxnSpPr>
          <p:cNvPr id="105" name="Straight Connector 104">
            <a:extLst>
              <a:ext uri="{FF2B5EF4-FFF2-40B4-BE49-F238E27FC236}">
                <a16:creationId xmlns:a16="http://schemas.microsoft.com/office/drawing/2014/main" id="{518A1E04-7371-406E-9A93-4752316B6BD9}"/>
              </a:ext>
            </a:extLst>
          </p:cNvPr>
          <p:cNvCxnSpPr>
            <a:cxnSpLocks/>
            <a:stCxn id="102" idx="3"/>
            <a:endCxn id="103" idx="1"/>
          </p:cNvCxnSpPr>
          <p:nvPr/>
        </p:nvCxnSpPr>
        <p:spPr>
          <a:xfrm>
            <a:off x="5756234" y="1127939"/>
            <a:ext cx="24360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61DBF057-002D-4C61-BE60-ACCD1A6A7BCD}"/>
              </a:ext>
            </a:extLst>
          </p:cNvPr>
          <p:cNvCxnSpPr>
            <a:cxnSpLocks/>
            <a:endCxn id="7" idx="0"/>
          </p:cNvCxnSpPr>
          <p:nvPr/>
        </p:nvCxnSpPr>
        <p:spPr>
          <a:xfrm>
            <a:off x="5884121" y="1125613"/>
            <a:ext cx="0" cy="773419"/>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10" name="Connector: Elbow 109">
            <a:extLst>
              <a:ext uri="{FF2B5EF4-FFF2-40B4-BE49-F238E27FC236}">
                <a16:creationId xmlns:a16="http://schemas.microsoft.com/office/drawing/2014/main" id="{0F295F0D-CDBE-4739-BDC3-002F2090FE58}"/>
              </a:ext>
            </a:extLst>
          </p:cNvPr>
          <p:cNvCxnSpPr>
            <a:cxnSpLocks/>
            <a:stCxn id="7" idx="2"/>
            <a:endCxn id="242" idx="0"/>
          </p:cNvCxnSpPr>
          <p:nvPr/>
        </p:nvCxnSpPr>
        <p:spPr>
          <a:xfrm rot="5400000">
            <a:off x="3941669" y="500729"/>
            <a:ext cx="203965" cy="3680941"/>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12" name="Connector: Elbow 111">
            <a:extLst>
              <a:ext uri="{FF2B5EF4-FFF2-40B4-BE49-F238E27FC236}">
                <a16:creationId xmlns:a16="http://schemas.microsoft.com/office/drawing/2014/main" id="{ADB4C7AA-52BB-43F3-BF45-9A0047957E84}"/>
              </a:ext>
            </a:extLst>
          </p:cNvPr>
          <p:cNvCxnSpPr>
            <a:stCxn id="7" idx="2"/>
            <a:endCxn id="90" idx="0"/>
          </p:cNvCxnSpPr>
          <p:nvPr/>
        </p:nvCxnSpPr>
        <p:spPr>
          <a:xfrm rot="16200000" flipH="1">
            <a:off x="7721289" y="402049"/>
            <a:ext cx="1487143" cy="5161478"/>
          </a:xfrm>
          <a:prstGeom prst="bentConnector3">
            <a:avLst>
              <a:gd name="adj1" fmla="val 84108"/>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14" name="Connector: Elbow 113">
            <a:extLst>
              <a:ext uri="{FF2B5EF4-FFF2-40B4-BE49-F238E27FC236}">
                <a16:creationId xmlns:a16="http://schemas.microsoft.com/office/drawing/2014/main" id="{94629C2B-3C3B-42D5-B5AA-36434861F452}"/>
              </a:ext>
            </a:extLst>
          </p:cNvPr>
          <p:cNvCxnSpPr>
            <a:cxnSpLocks/>
          </p:cNvCxnSpPr>
          <p:nvPr/>
        </p:nvCxnSpPr>
        <p:spPr>
          <a:xfrm rot="16200000" flipH="1">
            <a:off x="5360441" y="2762897"/>
            <a:ext cx="1487143" cy="439782"/>
          </a:xfrm>
          <a:prstGeom prst="bentConnector3">
            <a:avLst>
              <a:gd name="adj1" fmla="val 84057"/>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18" name="Connector: Elbow 117">
            <a:extLst>
              <a:ext uri="{FF2B5EF4-FFF2-40B4-BE49-F238E27FC236}">
                <a16:creationId xmlns:a16="http://schemas.microsoft.com/office/drawing/2014/main" id="{68AD2EB6-7F42-4E04-8746-321B10F1DE98}"/>
              </a:ext>
            </a:extLst>
          </p:cNvPr>
          <p:cNvCxnSpPr>
            <a:cxnSpLocks/>
          </p:cNvCxnSpPr>
          <p:nvPr/>
        </p:nvCxnSpPr>
        <p:spPr>
          <a:xfrm rot="16200000" flipH="1">
            <a:off x="6976481" y="1146857"/>
            <a:ext cx="1487143" cy="3671862"/>
          </a:xfrm>
          <a:prstGeom prst="bentConnector3">
            <a:avLst>
              <a:gd name="adj1" fmla="val 83869"/>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20" name="Connector: Elbow 119">
            <a:extLst>
              <a:ext uri="{FF2B5EF4-FFF2-40B4-BE49-F238E27FC236}">
                <a16:creationId xmlns:a16="http://schemas.microsoft.com/office/drawing/2014/main" id="{6D8B07CB-55F0-4CD4-B0B2-AB42CC399780}"/>
              </a:ext>
            </a:extLst>
          </p:cNvPr>
          <p:cNvCxnSpPr>
            <a:cxnSpLocks/>
          </p:cNvCxnSpPr>
          <p:nvPr/>
        </p:nvCxnSpPr>
        <p:spPr>
          <a:xfrm rot="16200000" flipH="1">
            <a:off x="6218676" y="1911012"/>
            <a:ext cx="1487143" cy="2156252"/>
          </a:xfrm>
          <a:prstGeom prst="bentConnector3">
            <a:avLst>
              <a:gd name="adj1" fmla="val 8344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nvGrpSpPr>
          <p:cNvPr id="167" name="Group 166">
            <a:extLst>
              <a:ext uri="{FF2B5EF4-FFF2-40B4-BE49-F238E27FC236}">
                <a16:creationId xmlns:a16="http://schemas.microsoft.com/office/drawing/2014/main" id="{24C753CA-6F09-4CD6-92B6-B298AACCDEA0}"/>
              </a:ext>
            </a:extLst>
          </p:cNvPr>
          <p:cNvGrpSpPr/>
          <p:nvPr/>
        </p:nvGrpSpPr>
        <p:grpSpPr>
          <a:xfrm>
            <a:off x="8866363" y="3708432"/>
            <a:ext cx="1338684" cy="1564459"/>
            <a:chOff x="8509849" y="2760534"/>
            <a:chExt cx="1492898" cy="1564459"/>
          </a:xfrm>
        </p:grpSpPr>
        <p:grpSp>
          <p:nvGrpSpPr>
            <p:cNvPr id="80" name="Group 79">
              <a:extLst>
                <a:ext uri="{FF2B5EF4-FFF2-40B4-BE49-F238E27FC236}">
                  <a16:creationId xmlns:a16="http://schemas.microsoft.com/office/drawing/2014/main" id="{CE7D9DB2-FFBF-48AF-A0BC-CB4334AB0D27}"/>
                </a:ext>
              </a:extLst>
            </p:cNvPr>
            <p:cNvGrpSpPr/>
            <p:nvPr/>
          </p:nvGrpSpPr>
          <p:grpSpPr>
            <a:xfrm>
              <a:off x="8509849" y="2760534"/>
              <a:ext cx="1482381" cy="470898"/>
              <a:chOff x="8685119" y="2618294"/>
              <a:chExt cx="2162588" cy="810706"/>
            </a:xfrm>
          </p:grpSpPr>
          <p:sp>
            <p:nvSpPr>
              <p:cNvPr id="83" name="Rectangle 82">
                <a:extLst>
                  <a:ext uri="{FF2B5EF4-FFF2-40B4-BE49-F238E27FC236}">
                    <a16:creationId xmlns:a16="http://schemas.microsoft.com/office/drawing/2014/main" id="{27515AC1-469A-4EED-837F-DB34386D928C}"/>
                  </a:ext>
                </a:extLst>
              </p:cNvPr>
              <p:cNvSpPr/>
              <p:nvPr/>
            </p:nvSpPr>
            <p:spPr>
              <a:xfrm>
                <a:off x="8685119" y="2618294"/>
                <a:ext cx="2081258" cy="779841"/>
              </a:xfrm>
              <a:prstGeom prst="rect">
                <a:avLst/>
              </a:prstGeom>
              <a:solidFill>
                <a:srgbClr val="D4DF3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Trebuchet MS"/>
                  <a:ea typeface="+mn-ea"/>
                  <a:cs typeface="+mn-cs"/>
                </a:endParaRPr>
              </a:p>
            </p:txBody>
          </p:sp>
          <p:sp>
            <p:nvSpPr>
              <p:cNvPr id="84" name="Rectangle 83">
                <a:extLst>
                  <a:ext uri="{FF2B5EF4-FFF2-40B4-BE49-F238E27FC236}">
                    <a16:creationId xmlns:a16="http://schemas.microsoft.com/office/drawing/2014/main" id="{A76FF165-945B-47B3-B828-995447B175D1}"/>
                  </a:ext>
                </a:extLst>
              </p:cNvPr>
              <p:cNvSpPr/>
              <p:nvPr/>
            </p:nvSpPr>
            <p:spPr>
              <a:xfrm>
                <a:off x="8766449" y="2649159"/>
                <a:ext cx="2081258" cy="779841"/>
              </a:xfrm>
              <a:prstGeom prst="rect">
                <a:avLst/>
              </a:prstGeom>
              <a:solidFill>
                <a:srgbClr val="FFFFFF"/>
              </a:solidFill>
              <a:ln w="10795" cap="flat" cmpd="sng" algn="ctr">
                <a:solidFill>
                  <a:srgbClr val="29BA74"/>
                </a:solidFill>
                <a:prstDash val="sysDash"/>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r>
                  <a:rPr kumimoji="0" lang="hu-HU" sz="1000" b="1" i="0" u="none" strike="noStrike" kern="0" cap="none" spc="0" normalizeH="0" baseline="0" noProof="0" dirty="0">
                    <a:ln>
                      <a:noFill/>
                    </a:ln>
                    <a:solidFill>
                      <a:srgbClr val="29BA74"/>
                    </a:solidFill>
                    <a:effectLst/>
                    <a:uLnTx/>
                    <a:uFillTx/>
                    <a:latin typeface="Trebuchet MS"/>
                    <a:ea typeface="+mn-ea"/>
                    <a:cs typeface="+mn-cs"/>
                  </a:rPr>
                  <a:t>Gazdasági Főigazgató</a:t>
                </a:r>
                <a:endParaRPr kumimoji="0" lang="en-US" sz="1000" b="1" i="0" u="none" strike="noStrike" kern="0" cap="none" spc="0" normalizeH="0" baseline="0" noProof="0" dirty="0">
                  <a:ln>
                    <a:noFill/>
                  </a:ln>
                  <a:solidFill>
                    <a:srgbClr val="29BA74"/>
                  </a:solidFill>
                  <a:effectLst/>
                  <a:uLnTx/>
                  <a:uFillTx/>
                  <a:latin typeface="Trebuchet MS"/>
                  <a:ea typeface="+mn-ea"/>
                  <a:cs typeface="+mn-cs"/>
                </a:endParaRPr>
              </a:p>
            </p:txBody>
          </p:sp>
        </p:grpSp>
        <p:sp>
          <p:nvSpPr>
            <p:cNvPr id="81" name="Téglalap 56">
              <a:extLst>
                <a:ext uri="{FF2B5EF4-FFF2-40B4-BE49-F238E27FC236}">
                  <a16:creationId xmlns:a16="http://schemas.microsoft.com/office/drawing/2014/main" id="{93C87D3E-1844-40DF-AE2A-966C2F44CFD9}"/>
                </a:ext>
              </a:extLst>
            </p:cNvPr>
            <p:cNvSpPr/>
            <p:nvPr/>
          </p:nvSpPr>
          <p:spPr>
            <a:xfrm>
              <a:off x="8670477" y="3336753"/>
              <a:ext cx="1321753" cy="409813"/>
            </a:xfrm>
            <a:prstGeom prst="rect">
              <a:avLst/>
            </a:prstGeom>
            <a:no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900" dirty="0">
                  <a:solidFill>
                    <a:srgbClr val="29BA74"/>
                  </a:solidFill>
                </a:rPr>
                <a:t>Gazdasági Igazgatóság</a:t>
              </a:r>
            </a:p>
          </p:txBody>
        </p:sp>
        <p:sp>
          <p:nvSpPr>
            <p:cNvPr id="92" name="Téglalap 126">
              <a:extLst>
                <a:ext uri="{FF2B5EF4-FFF2-40B4-BE49-F238E27FC236}">
                  <a16:creationId xmlns:a16="http://schemas.microsoft.com/office/drawing/2014/main" id="{B43C67B5-5435-4224-A51E-3E1B0D1B8545}"/>
                </a:ext>
              </a:extLst>
            </p:cNvPr>
            <p:cNvSpPr/>
            <p:nvPr/>
          </p:nvSpPr>
          <p:spPr>
            <a:xfrm>
              <a:off x="8680993" y="3894666"/>
              <a:ext cx="1321754" cy="430327"/>
            </a:xfrm>
            <a:prstGeom prst="rect">
              <a:avLst/>
            </a:prstGeom>
            <a:no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hu-HU" sz="880" dirty="0">
                  <a:solidFill>
                    <a:srgbClr val="29BA74"/>
                  </a:solidFill>
                </a:rPr>
                <a:t>Műszaki  Igazgatóság</a:t>
              </a:r>
            </a:p>
          </p:txBody>
        </p:sp>
      </p:grpSp>
      <p:cxnSp>
        <p:nvCxnSpPr>
          <p:cNvPr id="149" name="Straight Connector 148">
            <a:extLst>
              <a:ext uri="{FF2B5EF4-FFF2-40B4-BE49-F238E27FC236}">
                <a16:creationId xmlns:a16="http://schemas.microsoft.com/office/drawing/2014/main" id="{0F736646-C401-4FDC-89F2-082E759A3C78}"/>
              </a:ext>
            </a:extLst>
          </p:cNvPr>
          <p:cNvCxnSpPr>
            <a:cxnSpLocks/>
            <a:stCxn id="99" idx="1"/>
            <a:endCxn id="96" idx="3"/>
          </p:cNvCxnSpPr>
          <p:nvPr/>
        </p:nvCxnSpPr>
        <p:spPr>
          <a:xfrm>
            <a:off x="267407" y="5015569"/>
            <a:ext cx="199" cy="135937"/>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59" name="Téglalap 56">
            <a:extLst>
              <a:ext uri="{FF2B5EF4-FFF2-40B4-BE49-F238E27FC236}">
                <a16:creationId xmlns:a16="http://schemas.microsoft.com/office/drawing/2014/main" id="{C2F0D6DA-4019-4AB1-8C98-E5217061F3D7}"/>
              </a:ext>
            </a:extLst>
          </p:cNvPr>
          <p:cNvSpPr/>
          <p:nvPr/>
        </p:nvSpPr>
        <p:spPr>
          <a:xfrm>
            <a:off x="1969819" y="884694"/>
            <a:ext cx="1790359" cy="193912"/>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dirty="0">
                <a:solidFill>
                  <a:srgbClr val="29BA74"/>
                </a:solidFill>
              </a:rPr>
              <a:t>Doktori és Habilitációs Tanács</a:t>
            </a:r>
          </a:p>
        </p:txBody>
      </p:sp>
      <p:grpSp>
        <p:nvGrpSpPr>
          <p:cNvPr id="145" name="Group 144">
            <a:extLst>
              <a:ext uri="{FF2B5EF4-FFF2-40B4-BE49-F238E27FC236}">
                <a16:creationId xmlns:a16="http://schemas.microsoft.com/office/drawing/2014/main" id="{834F2C66-193C-4AEE-A9A7-CC7F2E44BA9F}"/>
              </a:ext>
            </a:extLst>
          </p:cNvPr>
          <p:cNvGrpSpPr/>
          <p:nvPr/>
        </p:nvGrpSpPr>
        <p:grpSpPr>
          <a:xfrm>
            <a:off x="474062" y="3217666"/>
            <a:ext cx="1149558" cy="497374"/>
            <a:chOff x="474061" y="4027386"/>
            <a:chExt cx="1420157" cy="410515"/>
          </a:xfrm>
        </p:grpSpPr>
        <p:sp>
          <p:nvSpPr>
            <p:cNvPr id="146" name="Rectangle 145">
              <a:extLst>
                <a:ext uri="{FF2B5EF4-FFF2-40B4-BE49-F238E27FC236}">
                  <a16:creationId xmlns:a16="http://schemas.microsoft.com/office/drawing/2014/main" id="{30A09D79-F0F0-4882-AC00-882FF245EFC6}"/>
                </a:ext>
              </a:extLst>
            </p:cNvPr>
            <p:cNvSpPr/>
            <p:nvPr/>
          </p:nvSpPr>
          <p:spPr>
            <a:xfrm>
              <a:off x="474061" y="4027386"/>
              <a:ext cx="1378472" cy="371209"/>
            </a:xfrm>
            <a:prstGeom prst="rect">
              <a:avLst/>
            </a:prstGeom>
            <a:solidFill>
              <a:srgbClr val="D4DF3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0" lang="en-US" sz="1000" b="0" i="0" u="none" strike="noStrike" kern="0" cap="none" spc="0" normalizeH="0" baseline="0" noProof="0" dirty="0">
                <a:ln>
                  <a:noFill/>
                </a:ln>
                <a:solidFill>
                  <a:prstClr val="white"/>
                </a:solidFill>
                <a:effectLst/>
                <a:uLnTx/>
                <a:uFillTx/>
                <a:latin typeface="Trebuchet MS"/>
                <a:ea typeface="+mn-ea"/>
                <a:cs typeface="+mn-cs"/>
              </a:endParaRPr>
            </a:p>
          </p:txBody>
        </p:sp>
        <p:sp>
          <p:nvSpPr>
            <p:cNvPr id="148" name="TextBox 147">
              <a:extLst>
                <a:ext uri="{FF2B5EF4-FFF2-40B4-BE49-F238E27FC236}">
                  <a16:creationId xmlns:a16="http://schemas.microsoft.com/office/drawing/2014/main" id="{1E192DBD-860E-42A4-B557-83919F4FCF03}"/>
                </a:ext>
              </a:extLst>
            </p:cNvPr>
            <p:cNvSpPr txBox="1"/>
            <p:nvPr/>
          </p:nvSpPr>
          <p:spPr>
            <a:xfrm>
              <a:off x="515746" y="4066692"/>
              <a:ext cx="1378472" cy="371209"/>
            </a:xfrm>
            <a:prstGeom prst="rect">
              <a:avLst/>
            </a:prstGeom>
            <a:solidFill>
              <a:srgbClr val="FFFFFF"/>
            </a:solidFill>
            <a:ln w="10795" cap="flat" cmpd="sng" algn="ctr">
              <a:solidFill>
                <a:srgbClr val="29BA74"/>
              </a:solidFill>
              <a:prstDash val="sysDash"/>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defPPr>
                <a:defRPr lang="en-US"/>
              </a:defPPr>
              <a:lvl1pPr marR="0" lvl="0" indent="0" algn="ctr" fontAlgn="auto">
                <a:lnSpc>
                  <a:spcPct val="95000"/>
                </a:lnSpc>
                <a:spcBef>
                  <a:spcPts val="0"/>
                </a:spcBef>
                <a:spcAft>
                  <a:spcPts val="0"/>
                </a:spcAft>
                <a:buClrTx/>
                <a:buSzTx/>
                <a:buFontTx/>
                <a:buNone/>
                <a:tabLst/>
                <a:defRPr kumimoji="0" sz="1200" b="1" i="0" u="none" strike="noStrike" kern="0" cap="none" spc="0" normalizeH="0" baseline="0">
                  <a:ln>
                    <a:noFill/>
                  </a:ln>
                  <a:solidFill>
                    <a:srgbClr val="29BA74"/>
                  </a:solidFill>
                  <a:effectLst/>
                  <a:uLnTx/>
                  <a:uFillTx/>
                  <a:latin typeface="Trebuchet MS"/>
                </a:defRPr>
              </a:lvl1pPr>
            </a:lstStyle>
            <a:p>
              <a:r>
                <a:rPr lang="hu-HU" sz="1000" dirty="0"/>
                <a:t>Kaposvári Campus Főigazgatóság</a:t>
              </a:r>
              <a:endParaRPr lang="en-US" sz="1000" dirty="0" err="1"/>
            </a:p>
          </p:txBody>
        </p:sp>
      </p:grpSp>
      <p:sp>
        <p:nvSpPr>
          <p:cNvPr id="231" name="Rectangle 230">
            <a:extLst>
              <a:ext uri="{FF2B5EF4-FFF2-40B4-BE49-F238E27FC236}">
                <a16:creationId xmlns:a16="http://schemas.microsoft.com/office/drawing/2014/main" id="{B441FDAF-1563-4DF1-88FA-75562938CF99}"/>
              </a:ext>
            </a:extLst>
          </p:cNvPr>
          <p:cNvSpPr/>
          <p:nvPr/>
        </p:nvSpPr>
        <p:spPr>
          <a:xfrm>
            <a:off x="486865" y="2961238"/>
            <a:ext cx="633792" cy="215444"/>
          </a:xfrm>
          <a:prstGeom prst="rect">
            <a:avLst/>
          </a:prstGeom>
        </p:spPr>
        <p:txBody>
          <a:bodyPr wrap="square">
            <a:spAutoFit/>
          </a:bodyPr>
          <a:lstStyle/>
          <a:p>
            <a:pPr algn="ctr"/>
            <a:r>
              <a:rPr lang="hu-HU" sz="800" b="1" kern="0" dirty="0">
                <a:solidFill>
                  <a:srgbClr val="03522D"/>
                </a:solidFill>
              </a:rPr>
              <a:t>Intézet 1</a:t>
            </a:r>
            <a:endParaRPr lang="en-US" sz="800" dirty="0">
              <a:solidFill>
                <a:srgbClr val="03522D"/>
              </a:solidFill>
            </a:endParaRPr>
          </a:p>
        </p:txBody>
      </p:sp>
      <p:sp>
        <p:nvSpPr>
          <p:cNvPr id="232" name="Rectangle 231">
            <a:extLst>
              <a:ext uri="{FF2B5EF4-FFF2-40B4-BE49-F238E27FC236}">
                <a16:creationId xmlns:a16="http://schemas.microsoft.com/office/drawing/2014/main" id="{C068AB94-5739-4738-BC6C-6FB57860F78A}"/>
              </a:ext>
            </a:extLst>
          </p:cNvPr>
          <p:cNvSpPr/>
          <p:nvPr/>
        </p:nvSpPr>
        <p:spPr>
          <a:xfrm>
            <a:off x="1041445" y="2961238"/>
            <a:ext cx="633792" cy="215444"/>
          </a:xfrm>
          <a:prstGeom prst="rect">
            <a:avLst/>
          </a:prstGeom>
        </p:spPr>
        <p:txBody>
          <a:bodyPr wrap="square">
            <a:spAutoFit/>
          </a:bodyPr>
          <a:lstStyle/>
          <a:p>
            <a:pPr algn="ctr"/>
            <a:r>
              <a:rPr lang="hu-HU" sz="800" b="1" kern="0" dirty="0">
                <a:solidFill>
                  <a:srgbClr val="03522D"/>
                </a:solidFill>
              </a:rPr>
              <a:t>Intézet 2</a:t>
            </a:r>
            <a:endParaRPr lang="en-US" sz="800" dirty="0">
              <a:solidFill>
                <a:srgbClr val="03522D"/>
              </a:solidFill>
            </a:endParaRPr>
          </a:p>
        </p:txBody>
      </p:sp>
      <p:sp>
        <p:nvSpPr>
          <p:cNvPr id="233" name="Rectangle 232">
            <a:extLst>
              <a:ext uri="{FF2B5EF4-FFF2-40B4-BE49-F238E27FC236}">
                <a16:creationId xmlns:a16="http://schemas.microsoft.com/office/drawing/2014/main" id="{CD513CEB-49A9-4266-B3B2-C767245AF0CE}"/>
              </a:ext>
            </a:extLst>
          </p:cNvPr>
          <p:cNvSpPr/>
          <p:nvPr/>
        </p:nvSpPr>
        <p:spPr>
          <a:xfrm>
            <a:off x="1606557" y="2961238"/>
            <a:ext cx="633792" cy="215444"/>
          </a:xfrm>
          <a:prstGeom prst="rect">
            <a:avLst/>
          </a:prstGeom>
        </p:spPr>
        <p:txBody>
          <a:bodyPr wrap="square">
            <a:spAutoFit/>
          </a:bodyPr>
          <a:lstStyle/>
          <a:p>
            <a:pPr algn="ctr"/>
            <a:r>
              <a:rPr lang="hu-HU" sz="800" b="1" kern="0" dirty="0">
                <a:solidFill>
                  <a:srgbClr val="03522D"/>
                </a:solidFill>
              </a:rPr>
              <a:t>Intézet 3</a:t>
            </a:r>
            <a:endParaRPr lang="en-US" sz="800" dirty="0">
              <a:solidFill>
                <a:srgbClr val="03522D"/>
              </a:solidFill>
            </a:endParaRPr>
          </a:p>
        </p:txBody>
      </p:sp>
      <p:sp>
        <p:nvSpPr>
          <p:cNvPr id="234" name="Rectangle 233">
            <a:extLst>
              <a:ext uri="{FF2B5EF4-FFF2-40B4-BE49-F238E27FC236}">
                <a16:creationId xmlns:a16="http://schemas.microsoft.com/office/drawing/2014/main" id="{743905C0-57FC-48EB-B6BC-70321F9E40BB}"/>
              </a:ext>
            </a:extLst>
          </p:cNvPr>
          <p:cNvSpPr/>
          <p:nvPr/>
        </p:nvSpPr>
        <p:spPr>
          <a:xfrm>
            <a:off x="2172162" y="2961238"/>
            <a:ext cx="633792" cy="215444"/>
          </a:xfrm>
          <a:prstGeom prst="rect">
            <a:avLst/>
          </a:prstGeom>
        </p:spPr>
        <p:txBody>
          <a:bodyPr wrap="square">
            <a:spAutoFit/>
          </a:bodyPr>
          <a:lstStyle/>
          <a:p>
            <a:pPr algn="ctr"/>
            <a:r>
              <a:rPr lang="hu-HU" sz="800" b="1" kern="0" dirty="0">
                <a:solidFill>
                  <a:srgbClr val="03522D"/>
                </a:solidFill>
              </a:rPr>
              <a:t>Intézet 4</a:t>
            </a:r>
            <a:endParaRPr lang="en-US" sz="800" dirty="0">
              <a:solidFill>
                <a:srgbClr val="03522D"/>
              </a:solidFill>
            </a:endParaRPr>
          </a:p>
        </p:txBody>
      </p:sp>
      <p:sp>
        <p:nvSpPr>
          <p:cNvPr id="235" name="Rectangle 234">
            <a:extLst>
              <a:ext uri="{FF2B5EF4-FFF2-40B4-BE49-F238E27FC236}">
                <a16:creationId xmlns:a16="http://schemas.microsoft.com/office/drawing/2014/main" id="{5B1D9185-9488-4CBB-A1B7-1F4C10C0B321}"/>
              </a:ext>
            </a:extLst>
          </p:cNvPr>
          <p:cNvSpPr/>
          <p:nvPr/>
        </p:nvSpPr>
        <p:spPr>
          <a:xfrm>
            <a:off x="2735732" y="2961238"/>
            <a:ext cx="633792" cy="215444"/>
          </a:xfrm>
          <a:prstGeom prst="rect">
            <a:avLst/>
          </a:prstGeom>
        </p:spPr>
        <p:txBody>
          <a:bodyPr wrap="square">
            <a:spAutoFit/>
          </a:bodyPr>
          <a:lstStyle/>
          <a:p>
            <a:pPr algn="ctr"/>
            <a:r>
              <a:rPr lang="hu-HU" sz="800" b="1" kern="0" dirty="0">
                <a:solidFill>
                  <a:srgbClr val="03522D"/>
                </a:solidFill>
              </a:rPr>
              <a:t>Intézet …</a:t>
            </a:r>
            <a:endParaRPr lang="en-US" sz="800" dirty="0">
              <a:solidFill>
                <a:srgbClr val="03522D"/>
              </a:solidFill>
            </a:endParaRPr>
          </a:p>
        </p:txBody>
      </p:sp>
      <p:sp>
        <p:nvSpPr>
          <p:cNvPr id="236" name="Rectangle 235">
            <a:extLst>
              <a:ext uri="{FF2B5EF4-FFF2-40B4-BE49-F238E27FC236}">
                <a16:creationId xmlns:a16="http://schemas.microsoft.com/office/drawing/2014/main" id="{DFBCAC17-9ACF-4533-99CC-7DD6BB1CF8BD}"/>
              </a:ext>
            </a:extLst>
          </p:cNvPr>
          <p:cNvSpPr/>
          <p:nvPr/>
        </p:nvSpPr>
        <p:spPr>
          <a:xfrm>
            <a:off x="3288264" y="2961238"/>
            <a:ext cx="554021" cy="215444"/>
          </a:xfrm>
          <a:prstGeom prst="rect">
            <a:avLst/>
          </a:prstGeom>
        </p:spPr>
        <p:txBody>
          <a:bodyPr wrap="square" lIns="72000" rIns="36000">
            <a:spAutoFit/>
          </a:bodyPr>
          <a:lstStyle/>
          <a:p>
            <a:r>
              <a:rPr lang="hu-HU" sz="800" b="1" kern="0" dirty="0">
                <a:solidFill>
                  <a:srgbClr val="03522D"/>
                </a:solidFill>
              </a:rPr>
              <a:t>Intézet n</a:t>
            </a:r>
            <a:endParaRPr lang="en-US" sz="800" dirty="0">
              <a:solidFill>
                <a:srgbClr val="03522D"/>
              </a:solidFill>
            </a:endParaRPr>
          </a:p>
        </p:txBody>
      </p:sp>
      <p:sp>
        <p:nvSpPr>
          <p:cNvPr id="242" name="Rectangle 241">
            <a:extLst>
              <a:ext uri="{FF2B5EF4-FFF2-40B4-BE49-F238E27FC236}">
                <a16:creationId xmlns:a16="http://schemas.microsoft.com/office/drawing/2014/main" id="{CDDE8C79-1D34-4E12-A6E9-12757041C228}"/>
              </a:ext>
            </a:extLst>
          </p:cNvPr>
          <p:cNvSpPr/>
          <p:nvPr/>
        </p:nvSpPr>
        <p:spPr>
          <a:xfrm>
            <a:off x="576212" y="2443182"/>
            <a:ext cx="3253935" cy="452970"/>
          </a:xfrm>
          <a:prstGeom prst="rect">
            <a:avLst/>
          </a:prstGeom>
          <a:solidFill>
            <a:srgbClr val="FFFFFF"/>
          </a:solidFill>
          <a:ln w="10795" cap="flat" cmpd="sng" algn="ctr">
            <a:solidFill>
              <a:srgbClr val="29BA74"/>
            </a:solidFill>
            <a:prstDash val="sysDash"/>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r>
              <a:rPr kumimoji="0" lang="hu-HU" sz="1200" b="1" i="0" u="none" strike="noStrike" kern="0" cap="none" spc="0" normalizeH="0" baseline="0" noProof="0" dirty="0">
                <a:ln>
                  <a:noFill/>
                </a:ln>
                <a:solidFill>
                  <a:srgbClr val="29BA74"/>
                </a:solidFill>
                <a:effectLst/>
                <a:uLnTx/>
                <a:uFillTx/>
                <a:latin typeface="Trebuchet MS"/>
                <a:ea typeface="+mn-ea"/>
                <a:cs typeface="+mn-cs"/>
              </a:rPr>
              <a:t>Campusok és Intézetek</a:t>
            </a:r>
            <a:endParaRPr kumimoji="0" lang="en-US" sz="1200" b="1" i="0" u="none" strike="noStrike" kern="0" cap="none" spc="0" normalizeH="0" baseline="0" noProof="0" dirty="0">
              <a:ln>
                <a:noFill/>
              </a:ln>
              <a:solidFill>
                <a:srgbClr val="29BA74"/>
              </a:solidFill>
              <a:effectLst/>
              <a:uLnTx/>
              <a:uFillTx/>
              <a:latin typeface="Trebuchet MS"/>
              <a:ea typeface="+mn-ea"/>
              <a:cs typeface="+mn-cs"/>
            </a:endParaRPr>
          </a:p>
        </p:txBody>
      </p:sp>
      <p:grpSp>
        <p:nvGrpSpPr>
          <p:cNvPr id="12" name="Group 11">
            <a:extLst>
              <a:ext uri="{FF2B5EF4-FFF2-40B4-BE49-F238E27FC236}">
                <a16:creationId xmlns:a16="http://schemas.microsoft.com/office/drawing/2014/main" id="{27186732-1161-4EA1-92DE-A2A9BDB6F879}"/>
              </a:ext>
            </a:extLst>
          </p:cNvPr>
          <p:cNvGrpSpPr/>
          <p:nvPr/>
        </p:nvGrpSpPr>
        <p:grpSpPr>
          <a:xfrm>
            <a:off x="7306675" y="3708432"/>
            <a:ext cx="1428171" cy="1753097"/>
            <a:chOff x="6371243" y="3715040"/>
            <a:chExt cx="1717185" cy="1753097"/>
          </a:xfrm>
        </p:grpSpPr>
        <p:cxnSp>
          <p:nvCxnSpPr>
            <p:cNvPr id="129" name="Connector: Elbow 128">
              <a:extLst>
                <a:ext uri="{FF2B5EF4-FFF2-40B4-BE49-F238E27FC236}">
                  <a16:creationId xmlns:a16="http://schemas.microsoft.com/office/drawing/2014/main" id="{7903CA77-C4FF-4580-AC32-658A062FCDF7}"/>
                </a:ext>
              </a:extLst>
            </p:cNvPr>
            <p:cNvCxnSpPr>
              <a:cxnSpLocks/>
            </p:cNvCxnSpPr>
            <p:nvPr/>
          </p:nvCxnSpPr>
          <p:spPr>
            <a:xfrm rot="10800000">
              <a:off x="6491372" y="4078628"/>
              <a:ext cx="60556" cy="364504"/>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CC2F9C9A-0ECA-4F03-9D63-976BE6A9F4C6}"/>
                </a:ext>
              </a:extLst>
            </p:cNvPr>
            <p:cNvGrpSpPr/>
            <p:nvPr/>
          </p:nvGrpSpPr>
          <p:grpSpPr>
            <a:xfrm>
              <a:off x="6371243" y="3715040"/>
              <a:ext cx="1705845" cy="470898"/>
              <a:chOff x="6207726" y="2618294"/>
              <a:chExt cx="2162588" cy="810706"/>
            </a:xfrm>
          </p:grpSpPr>
          <p:sp>
            <p:nvSpPr>
              <p:cNvPr id="9" name="Rectangle 8">
                <a:extLst>
                  <a:ext uri="{FF2B5EF4-FFF2-40B4-BE49-F238E27FC236}">
                    <a16:creationId xmlns:a16="http://schemas.microsoft.com/office/drawing/2014/main" id="{0D29B7DD-7621-4F76-A5CF-923C1A2D0C76}"/>
                  </a:ext>
                </a:extLst>
              </p:cNvPr>
              <p:cNvSpPr/>
              <p:nvPr/>
            </p:nvSpPr>
            <p:spPr>
              <a:xfrm>
                <a:off x="6207726" y="2618294"/>
                <a:ext cx="2088421" cy="779841"/>
              </a:xfrm>
              <a:prstGeom prst="rect">
                <a:avLst/>
              </a:prstGeom>
              <a:solidFill>
                <a:srgbClr val="D4DF3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Trebuchet MS"/>
                  <a:ea typeface="+mn-ea"/>
                  <a:cs typeface="+mn-cs"/>
                </a:endParaRPr>
              </a:p>
            </p:txBody>
          </p:sp>
          <p:sp>
            <p:nvSpPr>
              <p:cNvPr id="10" name="Rectangle 9">
                <a:extLst>
                  <a:ext uri="{FF2B5EF4-FFF2-40B4-BE49-F238E27FC236}">
                    <a16:creationId xmlns:a16="http://schemas.microsoft.com/office/drawing/2014/main" id="{B324895F-8C27-424C-AF9C-7828151DAD26}"/>
                  </a:ext>
                </a:extLst>
              </p:cNvPr>
              <p:cNvSpPr/>
              <p:nvPr/>
            </p:nvSpPr>
            <p:spPr>
              <a:xfrm>
                <a:off x="6281893" y="2649159"/>
                <a:ext cx="2088421" cy="779841"/>
              </a:xfrm>
              <a:prstGeom prst="rect">
                <a:avLst/>
              </a:prstGeom>
              <a:solidFill>
                <a:srgbClr val="FFFFFF"/>
              </a:solidFill>
              <a:ln w="10795" cap="flat" cmpd="sng" algn="ctr">
                <a:solidFill>
                  <a:srgbClr val="29BA74"/>
                </a:solidFill>
                <a:prstDash val="sysDash"/>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r>
                  <a:rPr kumimoji="0" lang="hu-HU" sz="1000" b="1" i="0" u="none" strike="noStrike" kern="0" cap="none" spc="0" normalizeH="0" baseline="0" noProof="0" dirty="0">
                    <a:ln>
                      <a:noFill/>
                    </a:ln>
                    <a:solidFill>
                      <a:srgbClr val="29BA74"/>
                    </a:solidFill>
                    <a:effectLst/>
                    <a:uLnTx/>
                    <a:uFillTx/>
                    <a:latin typeface="Trebuchet MS"/>
                    <a:ea typeface="+mn-ea"/>
                    <a:cs typeface="+mn-cs"/>
                  </a:rPr>
                  <a:t>Tudományos és Minőségbiztosítási Rektorh.</a:t>
                </a:r>
                <a:endParaRPr kumimoji="0" lang="en-US" sz="1000" b="1" i="0" u="none" strike="noStrike" kern="0" cap="none" spc="0" normalizeH="0" baseline="0" noProof="0" dirty="0">
                  <a:ln>
                    <a:noFill/>
                  </a:ln>
                  <a:solidFill>
                    <a:srgbClr val="29BA74"/>
                  </a:solidFill>
                  <a:effectLst/>
                  <a:uLnTx/>
                  <a:uFillTx/>
                  <a:latin typeface="Trebuchet MS"/>
                  <a:ea typeface="+mn-ea"/>
                  <a:cs typeface="+mn-cs"/>
                </a:endParaRPr>
              </a:p>
            </p:txBody>
          </p:sp>
        </p:grpSp>
        <p:sp>
          <p:nvSpPr>
            <p:cNvPr id="23" name="Téglalap 56">
              <a:extLst>
                <a:ext uri="{FF2B5EF4-FFF2-40B4-BE49-F238E27FC236}">
                  <a16:creationId xmlns:a16="http://schemas.microsoft.com/office/drawing/2014/main" id="{04CCF3E7-1DDB-4135-9B2B-F22025E98816}"/>
                </a:ext>
              </a:extLst>
            </p:cNvPr>
            <p:cNvSpPr/>
            <p:nvPr/>
          </p:nvSpPr>
          <p:spPr>
            <a:xfrm>
              <a:off x="6545722" y="4291259"/>
              <a:ext cx="1542706" cy="303745"/>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900" dirty="0">
                  <a:solidFill>
                    <a:srgbClr val="29BA74"/>
                  </a:solidFill>
                </a:rPr>
                <a:t>Egyetemi Könyvtár és Levéltár Ig.</a:t>
              </a:r>
            </a:p>
          </p:txBody>
        </p:sp>
        <p:sp>
          <p:nvSpPr>
            <p:cNvPr id="26" name="Téglalap 56">
              <a:extLst>
                <a:ext uri="{FF2B5EF4-FFF2-40B4-BE49-F238E27FC236}">
                  <a16:creationId xmlns:a16="http://schemas.microsoft.com/office/drawing/2014/main" id="{C38C13AF-F670-41F9-A0D0-012968880579}"/>
                </a:ext>
              </a:extLst>
            </p:cNvPr>
            <p:cNvSpPr/>
            <p:nvPr/>
          </p:nvSpPr>
          <p:spPr>
            <a:xfrm>
              <a:off x="6545722" y="4647618"/>
              <a:ext cx="1542706" cy="303745"/>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900" dirty="0">
                  <a:solidFill>
                    <a:srgbClr val="29BA74"/>
                  </a:solidFill>
                </a:rPr>
                <a:t>Egyetemi Laborközpont</a:t>
              </a:r>
            </a:p>
          </p:txBody>
        </p:sp>
        <p:cxnSp>
          <p:nvCxnSpPr>
            <p:cNvPr id="135" name="Connector: Elbow 134">
              <a:extLst>
                <a:ext uri="{FF2B5EF4-FFF2-40B4-BE49-F238E27FC236}">
                  <a16:creationId xmlns:a16="http://schemas.microsoft.com/office/drawing/2014/main" id="{C558C89B-7597-4F97-8AB6-DCE8C4E2FA1E}"/>
                </a:ext>
              </a:extLst>
            </p:cNvPr>
            <p:cNvCxnSpPr>
              <a:cxnSpLocks/>
            </p:cNvCxnSpPr>
            <p:nvPr/>
          </p:nvCxnSpPr>
          <p:spPr>
            <a:xfrm rot="16200000" flipV="1">
              <a:off x="6269867" y="4510061"/>
              <a:ext cx="503569" cy="60557"/>
            </a:xfrm>
            <a:prstGeom prst="bentConnector3">
              <a:avLst>
                <a:gd name="adj1" fmla="val -84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82" name="Téglalap 56">
              <a:extLst>
                <a:ext uri="{FF2B5EF4-FFF2-40B4-BE49-F238E27FC236}">
                  <a16:creationId xmlns:a16="http://schemas.microsoft.com/office/drawing/2014/main" id="{111E853F-2F75-4557-8D43-958C62D5E291}"/>
                </a:ext>
              </a:extLst>
            </p:cNvPr>
            <p:cNvSpPr/>
            <p:nvPr/>
          </p:nvSpPr>
          <p:spPr>
            <a:xfrm>
              <a:off x="6545722" y="5016869"/>
              <a:ext cx="1542706" cy="451268"/>
            </a:xfrm>
            <a:prstGeom prst="rect">
              <a:avLst/>
            </a:prstGeom>
            <a:no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900" dirty="0">
                  <a:solidFill>
                    <a:srgbClr val="29BA74"/>
                  </a:solidFill>
                </a:rPr>
                <a:t>Tudományos és Minőségügyi Titkárság</a:t>
              </a:r>
            </a:p>
          </p:txBody>
        </p:sp>
        <p:cxnSp>
          <p:nvCxnSpPr>
            <p:cNvPr id="183" name="Connector: Elbow 182">
              <a:extLst>
                <a:ext uri="{FF2B5EF4-FFF2-40B4-BE49-F238E27FC236}">
                  <a16:creationId xmlns:a16="http://schemas.microsoft.com/office/drawing/2014/main" id="{12D47208-4AF8-4E67-8E95-717B0F6F843E}"/>
                </a:ext>
              </a:extLst>
            </p:cNvPr>
            <p:cNvCxnSpPr>
              <a:cxnSpLocks/>
            </p:cNvCxnSpPr>
            <p:nvPr/>
          </p:nvCxnSpPr>
          <p:spPr>
            <a:xfrm rot="16200000" flipV="1">
              <a:off x="6269867" y="4879312"/>
              <a:ext cx="503569" cy="60557"/>
            </a:xfrm>
            <a:prstGeom prst="bentConnector3">
              <a:avLst>
                <a:gd name="adj1" fmla="val -84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5" name="Group 4">
            <a:extLst>
              <a:ext uri="{FF2B5EF4-FFF2-40B4-BE49-F238E27FC236}">
                <a16:creationId xmlns:a16="http://schemas.microsoft.com/office/drawing/2014/main" id="{467BD6E7-8FE2-4C26-BBE8-E1BDC5E4BCAE}"/>
              </a:ext>
            </a:extLst>
          </p:cNvPr>
          <p:cNvGrpSpPr/>
          <p:nvPr/>
        </p:nvGrpSpPr>
        <p:grpSpPr>
          <a:xfrm>
            <a:off x="4781212" y="1876043"/>
            <a:ext cx="2143538" cy="363174"/>
            <a:chOff x="2621232" y="1179228"/>
            <a:chExt cx="1647575" cy="832541"/>
          </a:xfrm>
        </p:grpSpPr>
        <p:sp>
          <p:nvSpPr>
            <p:cNvPr id="6" name="Rectangle 5">
              <a:extLst>
                <a:ext uri="{FF2B5EF4-FFF2-40B4-BE49-F238E27FC236}">
                  <a16:creationId xmlns:a16="http://schemas.microsoft.com/office/drawing/2014/main" id="{FC227FDA-C59F-4E67-9E43-FC4BF751A5C3}"/>
                </a:ext>
              </a:extLst>
            </p:cNvPr>
            <p:cNvSpPr/>
            <p:nvPr/>
          </p:nvSpPr>
          <p:spPr>
            <a:xfrm>
              <a:off x="2621232" y="1179228"/>
              <a:ext cx="1599705" cy="779841"/>
            </a:xfrm>
            <a:prstGeom prst="rect">
              <a:avLst/>
            </a:prstGeom>
            <a:solidFill>
              <a:srgbClr val="D4DF3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Trebuchet MS"/>
                <a:ea typeface="+mn-ea"/>
                <a:cs typeface="+mn-cs"/>
              </a:endParaRPr>
            </a:p>
          </p:txBody>
        </p:sp>
        <p:sp>
          <p:nvSpPr>
            <p:cNvPr id="7" name="Rectangle 6">
              <a:extLst>
                <a:ext uri="{FF2B5EF4-FFF2-40B4-BE49-F238E27FC236}">
                  <a16:creationId xmlns:a16="http://schemas.microsoft.com/office/drawing/2014/main" id="{8F7D6687-7F05-4056-998D-6C048DF965CF}"/>
                </a:ext>
              </a:extLst>
            </p:cNvPr>
            <p:cNvSpPr/>
            <p:nvPr/>
          </p:nvSpPr>
          <p:spPr>
            <a:xfrm>
              <a:off x="2669102" y="1231928"/>
              <a:ext cx="1599705" cy="779841"/>
            </a:xfrm>
            <a:prstGeom prst="rect">
              <a:avLst/>
            </a:prstGeom>
            <a:solidFill>
              <a:srgbClr val="29BA7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r>
                <a:rPr kumimoji="0" lang="hu-HU" sz="1400" b="0" i="0" u="none" strike="noStrike" kern="0" cap="none" spc="0" normalizeH="0" baseline="0" noProof="0" dirty="0">
                  <a:ln>
                    <a:noFill/>
                  </a:ln>
                  <a:solidFill>
                    <a:prstClr val="white"/>
                  </a:solidFill>
                  <a:effectLst/>
                  <a:uLnTx/>
                  <a:uFillTx/>
                  <a:latin typeface="Trebuchet MS"/>
                  <a:ea typeface="+mn-ea"/>
                  <a:cs typeface="+mn-cs"/>
                </a:rPr>
                <a:t>Rektor</a:t>
              </a:r>
              <a:endParaRPr kumimoji="0" lang="en-US" sz="1400" b="0" i="0" u="none" strike="noStrike" kern="0" cap="none" spc="0" normalizeH="0" baseline="0" noProof="0" dirty="0">
                <a:ln>
                  <a:noFill/>
                </a:ln>
                <a:solidFill>
                  <a:prstClr val="white"/>
                </a:solidFill>
                <a:effectLst/>
                <a:uLnTx/>
                <a:uFillTx/>
                <a:latin typeface="Trebuchet MS"/>
                <a:ea typeface="+mn-ea"/>
                <a:cs typeface="+mn-cs"/>
              </a:endParaRPr>
            </a:p>
          </p:txBody>
        </p:sp>
      </p:grpSp>
      <p:sp>
        <p:nvSpPr>
          <p:cNvPr id="208" name="Téglalap 56">
            <a:extLst>
              <a:ext uri="{FF2B5EF4-FFF2-40B4-BE49-F238E27FC236}">
                <a16:creationId xmlns:a16="http://schemas.microsoft.com/office/drawing/2014/main" id="{902F838B-E9FE-4696-B5A7-B27DCBBE3089}"/>
              </a:ext>
            </a:extLst>
          </p:cNvPr>
          <p:cNvSpPr/>
          <p:nvPr/>
        </p:nvSpPr>
        <p:spPr>
          <a:xfrm>
            <a:off x="9029229" y="2736884"/>
            <a:ext cx="1871961" cy="139135"/>
          </a:xfrm>
          <a:prstGeom prst="rect">
            <a:avLst/>
          </a:prstGeom>
          <a:no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900" dirty="0">
                <a:solidFill>
                  <a:srgbClr val="29BA74"/>
                </a:solidFill>
              </a:rPr>
              <a:t>KAVIK</a:t>
            </a:r>
            <a:r>
              <a:rPr lang="hu-HU" sz="900" baseline="30000" dirty="0">
                <a:solidFill>
                  <a:srgbClr val="29BA74"/>
                </a:solidFill>
              </a:rPr>
              <a:t>1</a:t>
            </a:r>
            <a:r>
              <a:rPr lang="hu-HU" sz="900" dirty="0">
                <a:solidFill>
                  <a:srgbClr val="29BA74"/>
                </a:solidFill>
              </a:rPr>
              <a:t> </a:t>
            </a:r>
          </a:p>
        </p:txBody>
      </p:sp>
      <p:sp>
        <p:nvSpPr>
          <p:cNvPr id="209" name="Téglalap 56">
            <a:extLst>
              <a:ext uri="{FF2B5EF4-FFF2-40B4-BE49-F238E27FC236}">
                <a16:creationId xmlns:a16="http://schemas.microsoft.com/office/drawing/2014/main" id="{1E18E9A5-20EA-4370-A717-D74057924A35}"/>
              </a:ext>
            </a:extLst>
          </p:cNvPr>
          <p:cNvSpPr/>
          <p:nvPr/>
        </p:nvSpPr>
        <p:spPr>
          <a:xfrm>
            <a:off x="9029229" y="2957306"/>
            <a:ext cx="1874093" cy="157934"/>
          </a:xfrm>
          <a:prstGeom prst="rect">
            <a:avLst/>
          </a:prstGeom>
          <a:no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900" dirty="0">
                <a:solidFill>
                  <a:srgbClr val="29BA74"/>
                </a:solidFill>
              </a:rPr>
              <a:t>Biztonságkutató Központ</a:t>
            </a:r>
          </a:p>
        </p:txBody>
      </p:sp>
      <p:sp>
        <p:nvSpPr>
          <p:cNvPr id="216" name="Téglalap 56">
            <a:extLst>
              <a:ext uri="{FF2B5EF4-FFF2-40B4-BE49-F238E27FC236}">
                <a16:creationId xmlns:a16="http://schemas.microsoft.com/office/drawing/2014/main" id="{F9CE4E05-5DDD-472A-B644-02B6A0DF149E}"/>
              </a:ext>
            </a:extLst>
          </p:cNvPr>
          <p:cNvSpPr/>
          <p:nvPr/>
        </p:nvSpPr>
        <p:spPr>
          <a:xfrm>
            <a:off x="9012816" y="1892646"/>
            <a:ext cx="1869543" cy="210703"/>
          </a:xfrm>
          <a:prstGeom prst="rect">
            <a:avLst/>
          </a:prstGeom>
          <a:no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900" dirty="0">
                <a:solidFill>
                  <a:srgbClr val="29BA74"/>
                </a:solidFill>
              </a:rPr>
              <a:t>Médiaközpont</a:t>
            </a:r>
          </a:p>
        </p:txBody>
      </p:sp>
      <p:sp>
        <p:nvSpPr>
          <p:cNvPr id="220" name="ee4pFootnotes">
            <a:extLst>
              <a:ext uri="{FF2B5EF4-FFF2-40B4-BE49-F238E27FC236}">
                <a16:creationId xmlns:a16="http://schemas.microsoft.com/office/drawing/2014/main" id="{5B515672-32B7-4893-BD1A-DA12917EA096}"/>
              </a:ext>
            </a:extLst>
          </p:cNvPr>
          <p:cNvSpPr>
            <a:spLocks noChangeArrowheads="1"/>
          </p:cNvSpPr>
          <p:nvPr/>
        </p:nvSpPr>
        <p:spPr bwMode="auto">
          <a:xfrm>
            <a:off x="4382190" y="6618060"/>
            <a:ext cx="3428049" cy="124650"/>
          </a:xfrm>
          <a:prstGeom prst="rect">
            <a:avLst/>
          </a:prstGeom>
          <a:noFill/>
          <a:ln w="9525" algn="ctr">
            <a:noFill/>
            <a:miter lim="800000"/>
            <a:headEnd type="none" w="lg" len="lg"/>
            <a:tailEnd type="none" w="lg" len="lg"/>
          </a:ln>
        </p:spPr>
        <p:txBody>
          <a:bodyPr vert="horz" wrap="square" lIns="0" tIns="0" rIns="0" bIns="0" anchor="b" anchorCtr="0">
            <a:spAutoFit/>
          </a:bodyPr>
          <a:lstStyle/>
          <a:p>
            <a:pPr marL="228600" indent="-228600">
              <a:lnSpc>
                <a:spcPct val="90000"/>
              </a:lnSpc>
              <a:buAutoNum type="arabicPeriod"/>
            </a:pPr>
            <a:r>
              <a:rPr lang="hu-HU" sz="900" dirty="0">
                <a:solidFill>
                  <a:schemeClr val="bg1">
                    <a:lumMod val="50000"/>
                  </a:schemeClr>
                </a:solidFill>
                <a:latin typeface="Trebuchet MS" panose="020B0603020202020204" pitchFamily="34" charset="0"/>
                <a:cs typeface="Arial" pitchFamily="34" charset="0"/>
              </a:rPr>
              <a:t>Kárpát-medencei Agrár-és Vidékfejlesztési Innovációs Központ</a:t>
            </a:r>
          </a:p>
        </p:txBody>
      </p:sp>
      <p:cxnSp>
        <p:nvCxnSpPr>
          <p:cNvPr id="136" name="Connector: Elbow 135">
            <a:extLst>
              <a:ext uri="{FF2B5EF4-FFF2-40B4-BE49-F238E27FC236}">
                <a16:creationId xmlns:a16="http://schemas.microsoft.com/office/drawing/2014/main" id="{AAAA84C4-0D52-4851-9012-4F9DDCDA7DCC}"/>
              </a:ext>
            </a:extLst>
          </p:cNvPr>
          <p:cNvCxnSpPr>
            <a:cxnSpLocks/>
          </p:cNvCxnSpPr>
          <p:nvPr/>
        </p:nvCxnSpPr>
        <p:spPr>
          <a:xfrm rot="10800000">
            <a:off x="5513721" y="4072020"/>
            <a:ext cx="67274" cy="364504"/>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37" name="Connector: Elbow 136">
            <a:extLst>
              <a:ext uri="{FF2B5EF4-FFF2-40B4-BE49-F238E27FC236}">
                <a16:creationId xmlns:a16="http://schemas.microsoft.com/office/drawing/2014/main" id="{2D6E80AD-3E1D-4AB4-A3DF-44D40B541210}"/>
              </a:ext>
            </a:extLst>
          </p:cNvPr>
          <p:cNvCxnSpPr>
            <a:cxnSpLocks/>
          </p:cNvCxnSpPr>
          <p:nvPr/>
        </p:nvCxnSpPr>
        <p:spPr>
          <a:xfrm rot="16200000" flipV="1">
            <a:off x="5295575" y="4523447"/>
            <a:ext cx="503569" cy="67275"/>
          </a:xfrm>
          <a:prstGeom prst="bentConnector3">
            <a:avLst>
              <a:gd name="adj1" fmla="val -84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38" name="Connector: Elbow 137">
            <a:extLst>
              <a:ext uri="{FF2B5EF4-FFF2-40B4-BE49-F238E27FC236}">
                <a16:creationId xmlns:a16="http://schemas.microsoft.com/office/drawing/2014/main" id="{91C0CAF1-20AD-49DB-8915-470B669C8859}"/>
              </a:ext>
            </a:extLst>
          </p:cNvPr>
          <p:cNvCxnSpPr>
            <a:cxnSpLocks/>
          </p:cNvCxnSpPr>
          <p:nvPr/>
        </p:nvCxnSpPr>
        <p:spPr>
          <a:xfrm rot="16200000" flipV="1">
            <a:off x="5295575" y="4912612"/>
            <a:ext cx="503569" cy="67275"/>
          </a:xfrm>
          <a:prstGeom prst="bentConnector3">
            <a:avLst>
              <a:gd name="adj1" fmla="val -84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16E9E00B-99E1-46E3-B9E7-A37443119D04}"/>
              </a:ext>
            </a:extLst>
          </p:cNvPr>
          <p:cNvSpPr/>
          <p:nvPr/>
        </p:nvSpPr>
        <p:spPr>
          <a:xfrm>
            <a:off x="5394724" y="3708432"/>
            <a:ext cx="1721569" cy="452970"/>
          </a:xfrm>
          <a:prstGeom prst="rect">
            <a:avLst/>
          </a:prstGeom>
          <a:solidFill>
            <a:srgbClr val="D4DF3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Trebuchet MS"/>
              <a:ea typeface="+mn-ea"/>
              <a:cs typeface="+mn-cs"/>
            </a:endParaRPr>
          </a:p>
        </p:txBody>
      </p:sp>
      <p:sp>
        <p:nvSpPr>
          <p:cNvPr id="16" name="Rectangle 15">
            <a:extLst>
              <a:ext uri="{FF2B5EF4-FFF2-40B4-BE49-F238E27FC236}">
                <a16:creationId xmlns:a16="http://schemas.microsoft.com/office/drawing/2014/main" id="{3FB7DADB-7D2D-4FD0-B581-E07DF64DA0FE}"/>
              </a:ext>
            </a:extLst>
          </p:cNvPr>
          <p:cNvSpPr/>
          <p:nvPr/>
        </p:nvSpPr>
        <p:spPr>
          <a:xfrm>
            <a:off x="5461998" y="3726360"/>
            <a:ext cx="1721569" cy="452970"/>
          </a:xfrm>
          <a:prstGeom prst="rect">
            <a:avLst/>
          </a:prstGeom>
          <a:solidFill>
            <a:srgbClr val="FFFFFF"/>
          </a:solidFill>
          <a:ln w="10795" cap="flat" cmpd="sng" algn="ctr">
            <a:solidFill>
              <a:srgbClr val="29BA74"/>
            </a:solidFill>
            <a:prstDash val="sysDash"/>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r>
              <a:rPr kumimoji="0" lang="hu-HU" sz="1000" b="1" i="0" u="none" strike="noStrike" kern="0" cap="none" spc="0" normalizeH="0" baseline="0" noProof="0" dirty="0">
                <a:ln>
                  <a:noFill/>
                </a:ln>
                <a:solidFill>
                  <a:srgbClr val="29BA74"/>
                </a:solidFill>
                <a:effectLst/>
                <a:uLnTx/>
                <a:uFillTx/>
                <a:latin typeface="Trebuchet MS"/>
                <a:ea typeface="+mn-ea"/>
                <a:cs typeface="+mn-cs"/>
              </a:rPr>
              <a:t>Oktatási és Nemzetközi Rektorh.</a:t>
            </a:r>
            <a:endParaRPr kumimoji="0" lang="en-US" sz="1000" b="1" i="0" u="none" strike="noStrike" kern="0" cap="none" spc="0" normalizeH="0" baseline="0" noProof="0" dirty="0">
              <a:ln>
                <a:noFill/>
              </a:ln>
              <a:solidFill>
                <a:srgbClr val="29BA74"/>
              </a:solidFill>
              <a:effectLst/>
              <a:uLnTx/>
              <a:uFillTx/>
              <a:latin typeface="Trebuchet MS"/>
              <a:ea typeface="+mn-ea"/>
              <a:cs typeface="+mn-cs"/>
            </a:endParaRPr>
          </a:p>
        </p:txBody>
      </p:sp>
      <p:sp>
        <p:nvSpPr>
          <p:cNvPr id="18" name="Téglalap 56">
            <a:extLst>
              <a:ext uri="{FF2B5EF4-FFF2-40B4-BE49-F238E27FC236}">
                <a16:creationId xmlns:a16="http://schemas.microsoft.com/office/drawing/2014/main" id="{DB6FD9A6-EFF2-4C2E-8C52-9CD98BFE8046}"/>
              </a:ext>
            </a:extLst>
          </p:cNvPr>
          <p:cNvSpPr/>
          <p:nvPr/>
        </p:nvSpPr>
        <p:spPr>
          <a:xfrm>
            <a:off x="5588560" y="4284651"/>
            <a:ext cx="1595006" cy="303745"/>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900" dirty="0">
                <a:solidFill>
                  <a:srgbClr val="29BA74"/>
                </a:solidFill>
                <a:latin typeface="Trebuchet MS"/>
              </a:rPr>
              <a:t>Oktatási Igazgatóság</a:t>
            </a:r>
          </a:p>
        </p:txBody>
      </p:sp>
      <p:sp>
        <p:nvSpPr>
          <p:cNvPr id="19" name="Téglalap 140">
            <a:extLst>
              <a:ext uri="{FF2B5EF4-FFF2-40B4-BE49-F238E27FC236}">
                <a16:creationId xmlns:a16="http://schemas.microsoft.com/office/drawing/2014/main" id="{5CD71FAB-A09E-418F-AEE7-B051438C7A10}"/>
              </a:ext>
            </a:extLst>
          </p:cNvPr>
          <p:cNvSpPr/>
          <p:nvPr/>
        </p:nvSpPr>
        <p:spPr>
          <a:xfrm>
            <a:off x="5604373" y="5108886"/>
            <a:ext cx="1595006" cy="303745"/>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900" dirty="0">
                <a:solidFill>
                  <a:srgbClr val="29BA74"/>
                </a:solidFill>
                <a:latin typeface="Trebuchet MS"/>
              </a:rPr>
              <a:t>Egyetemi Nyelvvizsga Centrum</a:t>
            </a:r>
          </a:p>
        </p:txBody>
      </p:sp>
      <p:sp>
        <p:nvSpPr>
          <p:cNvPr id="156" name="Téglalap 140">
            <a:extLst>
              <a:ext uri="{FF2B5EF4-FFF2-40B4-BE49-F238E27FC236}">
                <a16:creationId xmlns:a16="http://schemas.microsoft.com/office/drawing/2014/main" id="{945546A2-495B-481A-AED5-7B549AA106ED}"/>
              </a:ext>
            </a:extLst>
          </p:cNvPr>
          <p:cNvSpPr/>
          <p:nvPr/>
        </p:nvSpPr>
        <p:spPr>
          <a:xfrm>
            <a:off x="5594492" y="4693717"/>
            <a:ext cx="1595006" cy="316928"/>
          </a:xfrm>
          <a:prstGeom prst="rect">
            <a:avLst/>
          </a:prstGeom>
          <a:no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900" dirty="0">
                <a:solidFill>
                  <a:srgbClr val="29BA74"/>
                </a:solidFill>
              </a:rPr>
              <a:t>Nemzetközi Igazgatóság</a:t>
            </a:r>
            <a:endParaRPr lang="hu-HU" sz="900" strike="sngStrike" dirty="0">
              <a:solidFill>
                <a:srgbClr val="29BA74"/>
              </a:solidFill>
              <a:latin typeface="Trebuchet MS"/>
            </a:endParaRPr>
          </a:p>
        </p:txBody>
      </p:sp>
      <p:cxnSp>
        <p:nvCxnSpPr>
          <p:cNvPr id="251" name="Straight Connector 250">
            <a:extLst>
              <a:ext uri="{FF2B5EF4-FFF2-40B4-BE49-F238E27FC236}">
                <a16:creationId xmlns:a16="http://schemas.microsoft.com/office/drawing/2014/main" id="{185F26D9-FA05-4422-8910-89FB919880A4}"/>
              </a:ext>
            </a:extLst>
          </p:cNvPr>
          <p:cNvCxnSpPr/>
          <p:nvPr/>
        </p:nvCxnSpPr>
        <p:spPr>
          <a:xfrm>
            <a:off x="7872029" y="6732618"/>
            <a:ext cx="450962" cy="0"/>
          </a:xfrm>
          <a:prstGeom prst="line">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sp>
        <p:nvSpPr>
          <p:cNvPr id="252" name="TextBox 251">
            <a:extLst>
              <a:ext uri="{FF2B5EF4-FFF2-40B4-BE49-F238E27FC236}">
                <a16:creationId xmlns:a16="http://schemas.microsoft.com/office/drawing/2014/main" id="{2ECFA8CC-D8B2-42E7-BCC3-51E7ADFD0ADB}"/>
              </a:ext>
            </a:extLst>
          </p:cNvPr>
          <p:cNvSpPr txBox="1"/>
          <p:nvPr/>
        </p:nvSpPr>
        <p:spPr>
          <a:xfrm>
            <a:off x="8284332" y="6649190"/>
            <a:ext cx="1425066" cy="1598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hu-HU" sz="900" dirty="0">
                <a:solidFill>
                  <a:srgbClr val="7F7F7F"/>
                </a:solidFill>
              </a:rPr>
              <a:t>Szakmai koordináció</a:t>
            </a:r>
            <a:endParaRPr lang="en-US" sz="900" dirty="0" err="1">
              <a:solidFill>
                <a:srgbClr val="7F7F7F"/>
              </a:solidFill>
            </a:endParaRPr>
          </a:p>
        </p:txBody>
      </p:sp>
      <p:cxnSp>
        <p:nvCxnSpPr>
          <p:cNvPr id="177" name="Straight Connector 176">
            <a:extLst>
              <a:ext uri="{FF2B5EF4-FFF2-40B4-BE49-F238E27FC236}">
                <a16:creationId xmlns:a16="http://schemas.microsoft.com/office/drawing/2014/main" id="{8F5156FB-0FAF-4CCE-ACDC-BEA3A8DD8239}"/>
              </a:ext>
            </a:extLst>
          </p:cNvPr>
          <p:cNvCxnSpPr/>
          <p:nvPr/>
        </p:nvCxnSpPr>
        <p:spPr>
          <a:xfrm>
            <a:off x="7880117" y="6597777"/>
            <a:ext cx="450962"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86" name="TextBox 185">
            <a:extLst>
              <a:ext uri="{FF2B5EF4-FFF2-40B4-BE49-F238E27FC236}">
                <a16:creationId xmlns:a16="http://schemas.microsoft.com/office/drawing/2014/main" id="{1A7A5286-D28F-4ADA-B9EA-83FBCAC18C9E}"/>
              </a:ext>
            </a:extLst>
          </p:cNvPr>
          <p:cNvSpPr txBox="1"/>
          <p:nvPr/>
        </p:nvSpPr>
        <p:spPr>
          <a:xfrm>
            <a:off x="8284332" y="6498436"/>
            <a:ext cx="1425066" cy="1598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hu-HU" sz="900" dirty="0">
                <a:solidFill>
                  <a:srgbClr val="7F7F7F"/>
                </a:solidFill>
              </a:rPr>
              <a:t>Irányítási jogkörök</a:t>
            </a:r>
            <a:endParaRPr lang="en-US" sz="900" dirty="0" err="1">
              <a:solidFill>
                <a:srgbClr val="7F7F7F"/>
              </a:solidFill>
            </a:endParaRPr>
          </a:p>
        </p:txBody>
      </p:sp>
      <p:grpSp>
        <p:nvGrpSpPr>
          <p:cNvPr id="22" name="Group 21">
            <a:extLst>
              <a:ext uri="{FF2B5EF4-FFF2-40B4-BE49-F238E27FC236}">
                <a16:creationId xmlns:a16="http://schemas.microsoft.com/office/drawing/2014/main" id="{1F23C0E2-1889-4196-8CB4-4C89BB19FF2D}"/>
              </a:ext>
            </a:extLst>
          </p:cNvPr>
          <p:cNvGrpSpPr/>
          <p:nvPr/>
        </p:nvGrpSpPr>
        <p:grpSpPr>
          <a:xfrm>
            <a:off x="10244270" y="3708432"/>
            <a:ext cx="1544570" cy="2175330"/>
            <a:chOff x="9931701" y="3715040"/>
            <a:chExt cx="1857139" cy="2175330"/>
          </a:xfrm>
        </p:grpSpPr>
        <p:grpSp>
          <p:nvGrpSpPr>
            <p:cNvPr id="86" name="Group 85">
              <a:extLst>
                <a:ext uri="{FF2B5EF4-FFF2-40B4-BE49-F238E27FC236}">
                  <a16:creationId xmlns:a16="http://schemas.microsoft.com/office/drawing/2014/main" id="{D167918F-B438-4361-B2AC-2D115A357491}"/>
                </a:ext>
              </a:extLst>
            </p:cNvPr>
            <p:cNvGrpSpPr/>
            <p:nvPr/>
          </p:nvGrpSpPr>
          <p:grpSpPr>
            <a:xfrm>
              <a:off x="9931701" y="3715040"/>
              <a:ext cx="1857138" cy="470898"/>
              <a:chOff x="8685119" y="2618294"/>
              <a:chExt cx="2162588" cy="810706"/>
            </a:xfrm>
          </p:grpSpPr>
          <p:sp>
            <p:nvSpPr>
              <p:cNvPr id="89" name="Rectangle 88">
                <a:extLst>
                  <a:ext uri="{FF2B5EF4-FFF2-40B4-BE49-F238E27FC236}">
                    <a16:creationId xmlns:a16="http://schemas.microsoft.com/office/drawing/2014/main" id="{46453173-D199-4814-BC5A-7AF9928EDD38}"/>
                  </a:ext>
                </a:extLst>
              </p:cNvPr>
              <p:cNvSpPr/>
              <p:nvPr/>
            </p:nvSpPr>
            <p:spPr>
              <a:xfrm>
                <a:off x="8685119" y="2618294"/>
                <a:ext cx="2081258" cy="779841"/>
              </a:xfrm>
              <a:prstGeom prst="rect">
                <a:avLst/>
              </a:prstGeom>
              <a:solidFill>
                <a:srgbClr val="D4DF3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Trebuchet MS"/>
                  <a:ea typeface="+mn-ea"/>
                  <a:cs typeface="+mn-cs"/>
                </a:endParaRPr>
              </a:p>
            </p:txBody>
          </p:sp>
          <p:sp>
            <p:nvSpPr>
              <p:cNvPr id="90" name="Rectangle 89">
                <a:extLst>
                  <a:ext uri="{FF2B5EF4-FFF2-40B4-BE49-F238E27FC236}">
                    <a16:creationId xmlns:a16="http://schemas.microsoft.com/office/drawing/2014/main" id="{5CED37B7-D9F4-4814-834B-6D04B5D66A5F}"/>
                  </a:ext>
                </a:extLst>
              </p:cNvPr>
              <p:cNvSpPr/>
              <p:nvPr/>
            </p:nvSpPr>
            <p:spPr>
              <a:xfrm>
                <a:off x="8766449" y="2649159"/>
                <a:ext cx="2081258" cy="779841"/>
              </a:xfrm>
              <a:prstGeom prst="rect">
                <a:avLst/>
              </a:prstGeom>
              <a:solidFill>
                <a:srgbClr val="FFFFFF"/>
              </a:solidFill>
              <a:ln w="10795" cap="flat" cmpd="sng" algn="ctr">
                <a:solidFill>
                  <a:srgbClr val="29BA74"/>
                </a:solidFill>
                <a:prstDash val="sysDash"/>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r>
                  <a:rPr kumimoji="0" lang="hu-HU" sz="1000" b="1" i="0" u="none" strike="noStrike" kern="0" cap="none" spc="0" normalizeH="0" baseline="0" noProof="0" dirty="0">
                    <a:ln>
                      <a:noFill/>
                    </a:ln>
                    <a:solidFill>
                      <a:srgbClr val="29BA74"/>
                    </a:solidFill>
                    <a:effectLst/>
                    <a:uLnTx/>
                    <a:uFillTx/>
                    <a:latin typeface="Trebuchet MS"/>
                    <a:ea typeface="+mn-ea"/>
                    <a:cs typeface="+mn-cs"/>
                  </a:rPr>
                  <a:t>Koordinációs Főigazgató</a:t>
                </a:r>
                <a:endParaRPr kumimoji="0" lang="en-US" sz="1000" b="1" i="0" u="none" strike="noStrike" kern="0" cap="none" spc="0" normalizeH="0" baseline="0" noProof="0" dirty="0">
                  <a:ln>
                    <a:noFill/>
                  </a:ln>
                  <a:solidFill>
                    <a:srgbClr val="29BA74"/>
                  </a:solidFill>
                  <a:effectLst/>
                  <a:uLnTx/>
                  <a:uFillTx/>
                  <a:latin typeface="Trebuchet MS"/>
                  <a:ea typeface="+mn-ea"/>
                  <a:cs typeface="+mn-cs"/>
                </a:endParaRPr>
              </a:p>
            </p:txBody>
          </p:sp>
        </p:grpSp>
        <p:sp>
          <p:nvSpPr>
            <p:cNvPr id="87" name="Téglalap 56">
              <a:extLst>
                <a:ext uri="{FF2B5EF4-FFF2-40B4-BE49-F238E27FC236}">
                  <a16:creationId xmlns:a16="http://schemas.microsoft.com/office/drawing/2014/main" id="{4700034B-6F8E-4526-B8C4-56C3FDFBC44D}"/>
                </a:ext>
              </a:extLst>
            </p:cNvPr>
            <p:cNvSpPr/>
            <p:nvPr/>
          </p:nvSpPr>
          <p:spPr>
            <a:xfrm>
              <a:off x="10132937" y="4291259"/>
              <a:ext cx="1655903" cy="285233"/>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900" dirty="0">
                  <a:solidFill>
                    <a:srgbClr val="29BA74"/>
                  </a:solidFill>
                </a:rPr>
                <a:t>Pályázatkezelési &amp; In-nov.mgmt. Igazg.</a:t>
              </a:r>
            </a:p>
          </p:txBody>
        </p:sp>
        <p:sp>
          <p:nvSpPr>
            <p:cNvPr id="88" name="Téglalap 126">
              <a:extLst>
                <a:ext uri="{FF2B5EF4-FFF2-40B4-BE49-F238E27FC236}">
                  <a16:creationId xmlns:a16="http://schemas.microsoft.com/office/drawing/2014/main" id="{9FF5C289-EBF0-4658-8D03-452B8E06E99C}"/>
                </a:ext>
              </a:extLst>
            </p:cNvPr>
            <p:cNvSpPr/>
            <p:nvPr/>
          </p:nvSpPr>
          <p:spPr>
            <a:xfrm>
              <a:off x="10132937" y="4667103"/>
              <a:ext cx="1655903" cy="263606"/>
            </a:xfrm>
            <a:prstGeom prst="rect">
              <a:avLst/>
            </a:prstGeom>
            <a:no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hu-HU" sz="900" dirty="0">
                  <a:solidFill>
                    <a:srgbClr val="29BA74"/>
                  </a:solidFill>
                </a:rPr>
                <a:t>HR Igazgatóság</a:t>
              </a:r>
            </a:p>
          </p:txBody>
        </p:sp>
        <p:sp>
          <p:nvSpPr>
            <p:cNvPr id="93" name="Téglalap 126">
              <a:extLst>
                <a:ext uri="{FF2B5EF4-FFF2-40B4-BE49-F238E27FC236}">
                  <a16:creationId xmlns:a16="http://schemas.microsoft.com/office/drawing/2014/main" id="{4EE93521-36C6-4435-A6D7-46BA53E51E20}"/>
                </a:ext>
              </a:extLst>
            </p:cNvPr>
            <p:cNvSpPr/>
            <p:nvPr/>
          </p:nvSpPr>
          <p:spPr>
            <a:xfrm>
              <a:off x="10132936" y="5006113"/>
              <a:ext cx="1655903" cy="267932"/>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hu-HU" sz="900" dirty="0">
                  <a:solidFill>
                    <a:srgbClr val="29BA74"/>
                  </a:solidFill>
                </a:rPr>
                <a:t>Jogi és Közbeszerzési Igazgatóság</a:t>
              </a:r>
            </a:p>
          </p:txBody>
        </p:sp>
        <p:sp>
          <p:nvSpPr>
            <p:cNvPr id="247" name="Téglalap 126">
              <a:extLst>
                <a:ext uri="{FF2B5EF4-FFF2-40B4-BE49-F238E27FC236}">
                  <a16:creationId xmlns:a16="http://schemas.microsoft.com/office/drawing/2014/main" id="{DE0717BD-D379-45D8-B2DF-A38B55216053}"/>
                </a:ext>
              </a:extLst>
            </p:cNvPr>
            <p:cNvSpPr/>
            <p:nvPr/>
          </p:nvSpPr>
          <p:spPr>
            <a:xfrm>
              <a:off x="10125091" y="5334923"/>
              <a:ext cx="1655901" cy="270868"/>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hu-HU" sz="900" dirty="0">
                  <a:solidFill>
                    <a:srgbClr val="29BA74"/>
                  </a:solidFill>
                </a:rPr>
                <a:t>Informatikai Igazgatóság</a:t>
              </a:r>
            </a:p>
          </p:txBody>
        </p:sp>
        <p:sp>
          <p:nvSpPr>
            <p:cNvPr id="163" name="Téglalap 126">
              <a:extLst>
                <a:ext uri="{FF2B5EF4-FFF2-40B4-BE49-F238E27FC236}">
                  <a16:creationId xmlns:a16="http://schemas.microsoft.com/office/drawing/2014/main" id="{E99D78F9-3757-4A5A-99B7-482C9640CB1F}"/>
                </a:ext>
              </a:extLst>
            </p:cNvPr>
            <p:cNvSpPr/>
            <p:nvPr/>
          </p:nvSpPr>
          <p:spPr>
            <a:xfrm>
              <a:off x="10114960" y="5683011"/>
              <a:ext cx="1655901" cy="207359"/>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hu-HU" sz="900" dirty="0">
                  <a:solidFill>
                    <a:srgbClr val="29BA74"/>
                  </a:solidFill>
                </a:rPr>
                <a:t>Innovációs Központ</a:t>
              </a:r>
            </a:p>
          </p:txBody>
        </p:sp>
        <p:cxnSp>
          <p:nvCxnSpPr>
            <p:cNvPr id="28" name="Connector: Elbow 27">
              <a:extLst>
                <a:ext uri="{FF2B5EF4-FFF2-40B4-BE49-F238E27FC236}">
                  <a16:creationId xmlns:a16="http://schemas.microsoft.com/office/drawing/2014/main" id="{6500E279-8E81-4120-9645-EB1CBEEA1F82}"/>
                </a:ext>
              </a:extLst>
            </p:cNvPr>
            <p:cNvCxnSpPr>
              <a:stCxn id="87" idx="3"/>
              <a:endCxn id="163" idx="3"/>
            </p:cNvCxnSpPr>
            <p:nvPr/>
          </p:nvCxnSpPr>
          <p:spPr>
            <a:xfrm flipH="1">
              <a:off x="11770861" y="4433876"/>
              <a:ext cx="17979" cy="1352815"/>
            </a:xfrm>
            <a:prstGeom prst="bentConnector3">
              <a:avLst>
                <a:gd name="adj1" fmla="val -1528790"/>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9F1274F4-7F82-4C72-88EB-8C82DF7F8D09}"/>
              </a:ext>
            </a:extLst>
          </p:cNvPr>
          <p:cNvGrpSpPr/>
          <p:nvPr/>
        </p:nvGrpSpPr>
        <p:grpSpPr>
          <a:xfrm>
            <a:off x="463407" y="4402445"/>
            <a:ext cx="1149066" cy="540534"/>
            <a:chOff x="474061" y="4027386"/>
            <a:chExt cx="1419549" cy="446138"/>
          </a:xfrm>
        </p:grpSpPr>
        <p:sp>
          <p:nvSpPr>
            <p:cNvPr id="125" name="Rectangle 124">
              <a:extLst>
                <a:ext uri="{FF2B5EF4-FFF2-40B4-BE49-F238E27FC236}">
                  <a16:creationId xmlns:a16="http://schemas.microsoft.com/office/drawing/2014/main" id="{94703FF5-D40A-4736-9928-1C5EF880D4CD}"/>
                </a:ext>
              </a:extLst>
            </p:cNvPr>
            <p:cNvSpPr/>
            <p:nvPr/>
          </p:nvSpPr>
          <p:spPr>
            <a:xfrm>
              <a:off x="474061" y="4027386"/>
              <a:ext cx="1378472" cy="371209"/>
            </a:xfrm>
            <a:prstGeom prst="rect">
              <a:avLst/>
            </a:prstGeom>
            <a:solidFill>
              <a:srgbClr val="D4DF3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0" lang="en-US" sz="1000" b="0" i="0" u="none" strike="noStrike" kern="0" cap="none" spc="0" normalizeH="0" baseline="0" noProof="0" dirty="0">
                <a:ln>
                  <a:noFill/>
                </a:ln>
                <a:solidFill>
                  <a:prstClr val="white"/>
                </a:solidFill>
                <a:effectLst/>
                <a:uLnTx/>
                <a:uFillTx/>
                <a:latin typeface="Trebuchet MS"/>
                <a:ea typeface="+mn-ea"/>
                <a:cs typeface="+mn-cs"/>
              </a:endParaRPr>
            </a:p>
          </p:txBody>
        </p:sp>
        <p:sp>
          <p:nvSpPr>
            <p:cNvPr id="179" name="TextBox 178">
              <a:extLst>
                <a:ext uri="{FF2B5EF4-FFF2-40B4-BE49-F238E27FC236}">
                  <a16:creationId xmlns:a16="http://schemas.microsoft.com/office/drawing/2014/main" id="{5954DA05-F2F9-449D-A041-8F51232810A0}"/>
                </a:ext>
              </a:extLst>
            </p:cNvPr>
            <p:cNvSpPr txBox="1"/>
            <p:nvPr/>
          </p:nvSpPr>
          <p:spPr>
            <a:xfrm>
              <a:off x="515138" y="4102315"/>
              <a:ext cx="1378472" cy="371209"/>
            </a:xfrm>
            <a:prstGeom prst="rect">
              <a:avLst/>
            </a:prstGeom>
            <a:solidFill>
              <a:srgbClr val="FFFFFF"/>
            </a:solidFill>
            <a:ln w="10795" cap="flat" cmpd="sng" algn="ctr">
              <a:solidFill>
                <a:srgbClr val="29BA74"/>
              </a:solidFill>
              <a:prstDash val="sysDash"/>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defPPr>
                <a:defRPr lang="en-US"/>
              </a:defPPr>
              <a:lvl1pPr marR="0" lvl="0" indent="0" algn="ctr" fontAlgn="auto">
                <a:lnSpc>
                  <a:spcPct val="95000"/>
                </a:lnSpc>
                <a:spcBef>
                  <a:spcPts val="0"/>
                </a:spcBef>
                <a:spcAft>
                  <a:spcPts val="0"/>
                </a:spcAft>
                <a:buClrTx/>
                <a:buSzTx/>
                <a:buFontTx/>
                <a:buNone/>
                <a:tabLst/>
                <a:defRPr kumimoji="0" sz="1200" b="1" i="0" u="none" strike="noStrike" kern="0" cap="none" spc="0" normalizeH="0" baseline="0">
                  <a:ln>
                    <a:noFill/>
                  </a:ln>
                  <a:solidFill>
                    <a:srgbClr val="29BA74"/>
                  </a:solidFill>
                  <a:effectLst/>
                  <a:uLnTx/>
                  <a:uFillTx/>
                  <a:latin typeface="Trebuchet MS"/>
                </a:defRPr>
              </a:lvl1pPr>
            </a:lstStyle>
            <a:p>
              <a:r>
                <a:rPr lang="hu-HU" sz="1000" dirty="0"/>
                <a:t>Szent István Campus Főigazgatóság</a:t>
              </a:r>
              <a:endParaRPr lang="en-US" sz="1000" dirty="0" err="1"/>
            </a:p>
          </p:txBody>
        </p:sp>
      </p:grpSp>
      <p:grpSp>
        <p:nvGrpSpPr>
          <p:cNvPr id="38" name="Group 37">
            <a:extLst>
              <a:ext uri="{FF2B5EF4-FFF2-40B4-BE49-F238E27FC236}">
                <a16:creationId xmlns:a16="http://schemas.microsoft.com/office/drawing/2014/main" id="{1E4ACA4D-A06F-4BFC-9DE2-87A00DF4EEA3}"/>
              </a:ext>
            </a:extLst>
          </p:cNvPr>
          <p:cNvGrpSpPr/>
          <p:nvPr/>
        </p:nvGrpSpPr>
        <p:grpSpPr>
          <a:xfrm>
            <a:off x="473714" y="4958084"/>
            <a:ext cx="1128967" cy="665897"/>
            <a:chOff x="474061" y="4710948"/>
            <a:chExt cx="1394719" cy="549608"/>
          </a:xfrm>
        </p:grpSpPr>
        <p:sp>
          <p:nvSpPr>
            <p:cNvPr id="127" name="Rectangle 126">
              <a:extLst>
                <a:ext uri="{FF2B5EF4-FFF2-40B4-BE49-F238E27FC236}">
                  <a16:creationId xmlns:a16="http://schemas.microsoft.com/office/drawing/2014/main" id="{A2EB5F05-A057-4381-8F2F-EE04C2638CB4}"/>
                </a:ext>
              </a:extLst>
            </p:cNvPr>
            <p:cNvSpPr/>
            <p:nvPr/>
          </p:nvSpPr>
          <p:spPr>
            <a:xfrm>
              <a:off x="474061" y="4710948"/>
              <a:ext cx="1378472" cy="371209"/>
            </a:xfrm>
            <a:prstGeom prst="rect">
              <a:avLst/>
            </a:prstGeom>
            <a:solidFill>
              <a:srgbClr val="D4DF3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0" lang="en-US" sz="1000" b="0" i="0" u="none" strike="noStrike" kern="0" cap="none" spc="0" normalizeH="0" baseline="0" noProof="0" dirty="0">
                <a:ln>
                  <a:noFill/>
                </a:ln>
                <a:solidFill>
                  <a:prstClr val="white"/>
                </a:solidFill>
                <a:effectLst/>
                <a:uLnTx/>
                <a:uFillTx/>
                <a:latin typeface="Trebuchet MS"/>
                <a:ea typeface="+mn-ea"/>
                <a:cs typeface="+mn-cs"/>
              </a:endParaRPr>
            </a:p>
          </p:txBody>
        </p:sp>
        <p:sp>
          <p:nvSpPr>
            <p:cNvPr id="180" name="TextBox 179">
              <a:extLst>
                <a:ext uri="{FF2B5EF4-FFF2-40B4-BE49-F238E27FC236}">
                  <a16:creationId xmlns:a16="http://schemas.microsoft.com/office/drawing/2014/main" id="{9AA04F7C-0277-4C2A-B828-E729DDA8E0FF}"/>
                </a:ext>
              </a:extLst>
            </p:cNvPr>
            <p:cNvSpPr txBox="1"/>
            <p:nvPr/>
          </p:nvSpPr>
          <p:spPr>
            <a:xfrm>
              <a:off x="490308" y="4889347"/>
              <a:ext cx="1378472" cy="371209"/>
            </a:xfrm>
            <a:prstGeom prst="rect">
              <a:avLst/>
            </a:prstGeom>
            <a:solidFill>
              <a:srgbClr val="FFFFFF"/>
            </a:solidFill>
            <a:ln w="10795" cap="flat" cmpd="sng" algn="ctr">
              <a:solidFill>
                <a:srgbClr val="29BA74"/>
              </a:solidFill>
              <a:prstDash val="sysDash"/>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defPPr>
                <a:defRPr lang="en-US"/>
              </a:defPPr>
              <a:lvl1pPr marR="0" lvl="0" indent="0" algn="ctr" fontAlgn="auto">
                <a:lnSpc>
                  <a:spcPct val="95000"/>
                </a:lnSpc>
                <a:spcBef>
                  <a:spcPts val="0"/>
                </a:spcBef>
                <a:spcAft>
                  <a:spcPts val="0"/>
                </a:spcAft>
                <a:buClrTx/>
                <a:buSzTx/>
                <a:buFontTx/>
                <a:buNone/>
                <a:tabLst/>
                <a:defRPr kumimoji="0" sz="1200" b="1" i="0" u="none" strike="noStrike" kern="0" cap="none" spc="0" normalizeH="0" baseline="0">
                  <a:ln>
                    <a:noFill/>
                  </a:ln>
                  <a:solidFill>
                    <a:srgbClr val="29BA74"/>
                  </a:solidFill>
                  <a:effectLst/>
                  <a:uLnTx/>
                  <a:uFillTx/>
                  <a:latin typeface="Trebuchet MS"/>
                </a:defRPr>
              </a:lvl1pPr>
            </a:lstStyle>
            <a:p>
              <a:r>
                <a:rPr lang="hu-HU" sz="1000" dirty="0"/>
                <a:t>Budai Campus Főigazgatóság</a:t>
              </a:r>
              <a:endParaRPr lang="en-US" sz="1000" dirty="0" err="1"/>
            </a:p>
          </p:txBody>
        </p:sp>
      </p:grpSp>
      <p:grpSp>
        <p:nvGrpSpPr>
          <p:cNvPr id="32" name="Group 31">
            <a:extLst>
              <a:ext uri="{FF2B5EF4-FFF2-40B4-BE49-F238E27FC236}">
                <a16:creationId xmlns:a16="http://schemas.microsoft.com/office/drawing/2014/main" id="{5F9BCD6A-4887-4CE3-B5A3-46334B9A98AC}"/>
              </a:ext>
            </a:extLst>
          </p:cNvPr>
          <p:cNvGrpSpPr/>
          <p:nvPr/>
        </p:nvGrpSpPr>
        <p:grpSpPr>
          <a:xfrm>
            <a:off x="478107" y="5548456"/>
            <a:ext cx="1117268" cy="604034"/>
            <a:chOff x="472267" y="5510367"/>
            <a:chExt cx="1380266" cy="498548"/>
          </a:xfrm>
        </p:grpSpPr>
        <p:sp>
          <p:nvSpPr>
            <p:cNvPr id="128" name="Rectangle 127">
              <a:extLst>
                <a:ext uri="{FF2B5EF4-FFF2-40B4-BE49-F238E27FC236}">
                  <a16:creationId xmlns:a16="http://schemas.microsoft.com/office/drawing/2014/main" id="{814A066B-88F4-4EA2-803D-3A4635617F3A}"/>
                </a:ext>
              </a:extLst>
            </p:cNvPr>
            <p:cNvSpPr/>
            <p:nvPr/>
          </p:nvSpPr>
          <p:spPr>
            <a:xfrm>
              <a:off x="474061" y="5510367"/>
              <a:ext cx="1378472" cy="371209"/>
            </a:xfrm>
            <a:prstGeom prst="rect">
              <a:avLst/>
            </a:prstGeom>
            <a:solidFill>
              <a:srgbClr val="D4DF3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0" lang="en-US" sz="1000" b="0" i="0" u="none" strike="noStrike" kern="0" cap="none" spc="0" normalizeH="0" baseline="0" noProof="0" dirty="0">
                <a:ln>
                  <a:noFill/>
                </a:ln>
                <a:solidFill>
                  <a:prstClr val="white"/>
                </a:solidFill>
                <a:effectLst/>
                <a:uLnTx/>
                <a:uFillTx/>
                <a:latin typeface="Trebuchet MS"/>
                <a:ea typeface="+mn-ea"/>
                <a:cs typeface="+mn-cs"/>
              </a:endParaRPr>
            </a:p>
          </p:txBody>
        </p:sp>
        <p:sp>
          <p:nvSpPr>
            <p:cNvPr id="178" name="TextBox 177">
              <a:extLst>
                <a:ext uri="{FF2B5EF4-FFF2-40B4-BE49-F238E27FC236}">
                  <a16:creationId xmlns:a16="http://schemas.microsoft.com/office/drawing/2014/main" id="{65E543E2-7854-42B9-AF80-8438681A5EFE}"/>
                </a:ext>
              </a:extLst>
            </p:cNvPr>
            <p:cNvSpPr txBox="1"/>
            <p:nvPr/>
          </p:nvSpPr>
          <p:spPr>
            <a:xfrm>
              <a:off x="472267" y="5637706"/>
              <a:ext cx="1378472" cy="371209"/>
            </a:xfrm>
            <a:prstGeom prst="rect">
              <a:avLst/>
            </a:prstGeom>
            <a:solidFill>
              <a:srgbClr val="FFFFFF"/>
            </a:solidFill>
            <a:ln w="10795" cap="flat" cmpd="sng" algn="ctr">
              <a:solidFill>
                <a:srgbClr val="29BA74"/>
              </a:solidFill>
              <a:prstDash val="sysDash"/>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defPPr>
                <a:defRPr lang="en-US"/>
              </a:defPPr>
              <a:lvl1pPr marR="0" lvl="0" indent="0" algn="ctr" fontAlgn="auto">
                <a:lnSpc>
                  <a:spcPct val="95000"/>
                </a:lnSpc>
                <a:spcBef>
                  <a:spcPts val="0"/>
                </a:spcBef>
                <a:spcAft>
                  <a:spcPts val="0"/>
                </a:spcAft>
                <a:buClrTx/>
                <a:buSzTx/>
                <a:buFontTx/>
                <a:buNone/>
                <a:tabLst/>
                <a:defRPr kumimoji="0" sz="1200" b="1" i="0" u="none" strike="noStrike" kern="0" cap="none" spc="0" normalizeH="0" baseline="0">
                  <a:ln>
                    <a:noFill/>
                  </a:ln>
                  <a:solidFill>
                    <a:srgbClr val="29BA74"/>
                  </a:solidFill>
                  <a:effectLst/>
                  <a:uLnTx/>
                  <a:uFillTx/>
                  <a:latin typeface="Trebuchet MS"/>
                </a:defRPr>
              </a:lvl1pPr>
            </a:lstStyle>
            <a:p>
              <a:r>
                <a:rPr lang="hu-HU" sz="1000" dirty="0"/>
                <a:t>Georgikon Campus Főigazgatóság</a:t>
              </a:r>
              <a:endParaRPr lang="en-US" sz="1000" dirty="0" err="1"/>
            </a:p>
          </p:txBody>
        </p:sp>
      </p:grpSp>
      <p:grpSp>
        <p:nvGrpSpPr>
          <p:cNvPr id="25" name="Group 24">
            <a:extLst>
              <a:ext uri="{FF2B5EF4-FFF2-40B4-BE49-F238E27FC236}">
                <a16:creationId xmlns:a16="http://schemas.microsoft.com/office/drawing/2014/main" id="{8027C706-9940-4862-BF6C-646A0E5A6F55}"/>
              </a:ext>
            </a:extLst>
          </p:cNvPr>
          <p:cNvGrpSpPr/>
          <p:nvPr/>
        </p:nvGrpSpPr>
        <p:grpSpPr>
          <a:xfrm>
            <a:off x="474061" y="6148026"/>
            <a:ext cx="1144407" cy="497822"/>
            <a:chOff x="474061" y="6288486"/>
            <a:chExt cx="1413793" cy="410885"/>
          </a:xfrm>
        </p:grpSpPr>
        <p:sp>
          <p:nvSpPr>
            <p:cNvPr id="143" name="Rectangle 142">
              <a:extLst>
                <a:ext uri="{FF2B5EF4-FFF2-40B4-BE49-F238E27FC236}">
                  <a16:creationId xmlns:a16="http://schemas.microsoft.com/office/drawing/2014/main" id="{2011E2F1-0272-4005-8B12-2ED32469B28E}"/>
                </a:ext>
              </a:extLst>
            </p:cNvPr>
            <p:cNvSpPr/>
            <p:nvPr/>
          </p:nvSpPr>
          <p:spPr>
            <a:xfrm>
              <a:off x="474061" y="6288486"/>
              <a:ext cx="1378472" cy="371209"/>
            </a:xfrm>
            <a:prstGeom prst="rect">
              <a:avLst/>
            </a:prstGeom>
            <a:solidFill>
              <a:srgbClr val="D4DF3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0" lang="en-US" sz="1000" b="0" i="0" u="none" strike="noStrike" kern="0" cap="none" spc="0" normalizeH="0" baseline="0" noProof="0" dirty="0">
                <a:ln>
                  <a:noFill/>
                </a:ln>
                <a:solidFill>
                  <a:prstClr val="white"/>
                </a:solidFill>
                <a:effectLst/>
                <a:uLnTx/>
                <a:uFillTx/>
                <a:latin typeface="Trebuchet MS"/>
                <a:ea typeface="+mn-ea"/>
                <a:cs typeface="+mn-cs"/>
              </a:endParaRPr>
            </a:p>
          </p:txBody>
        </p:sp>
        <p:sp>
          <p:nvSpPr>
            <p:cNvPr id="181" name="TextBox 180">
              <a:extLst>
                <a:ext uri="{FF2B5EF4-FFF2-40B4-BE49-F238E27FC236}">
                  <a16:creationId xmlns:a16="http://schemas.microsoft.com/office/drawing/2014/main" id="{5F4168E6-DCC7-4EAD-BCB8-C9EA0873BA27}"/>
                </a:ext>
              </a:extLst>
            </p:cNvPr>
            <p:cNvSpPr txBox="1"/>
            <p:nvPr/>
          </p:nvSpPr>
          <p:spPr>
            <a:xfrm>
              <a:off x="509382" y="6328162"/>
              <a:ext cx="1378472" cy="371209"/>
            </a:xfrm>
            <a:prstGeom prst="rect">
              <a:avLst/>
            </a:prstGeom>
            <a:solidFill>
              <a:srgbClr val="FFFFFF"/>
            </a:solidFill>
            <a:ln w="10795" cap="flat" cmpd="sng" algn="ctr">
              <a:solidFill>
                <a:srgbClr val="29BA74"/>
              </a:solidFill>
              <a:prstDash val="sysDash"/>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defPPr>
                <a:defRPr lang="en-US"/>
              </a:defPPr>
              <a:lvl1pPr marR="0" lvl="0" indent="0" algn="ctr" fontAlgn="auto">
                <a:lnSpc>
                  <a:spcPct val="95000"/>
                </a:lnSpc>
                <a:spcBef>
                  <a:spcPts val="0"/>
                </a:spcBef>
                <a:spcAft>
                  <a:spcPts val="0"/>
                </a:spcAft>
                <a:buClrTx/>
                <a:buSzTx/>
                <a:buFontTx/>
                <a:buNone/>
                <a:tabLst/>
                <a:defRPr kumimoji="0" sz="1200" b="1" i="0" u="none" strike="noStrike" kern="0" cap="none" spc="0" normalizeH="0" baseline="0">
                  <a:ln>
                    <a:noFill/>
                  </a:ln>
                  <a:solidFill>
                    <a:srgbClr val="29BA74"/>
                  </a:solidFill>
                  <a:effectLst/>
                  <a:uLnTx/>
                  <a:uFillTx/>
                  <a:latin typeface="Trebuchet MS"/>
                </a:defRPr>
              </a:lvl1pPr>
            </a:lstStyle>
            <a:p>
              <a:r>
                <a:rPr lang="hu-HU" sz="1000" dirty="0"/>
                <a:t>Károly Róbert Campus Főigazgatóság</a:t>
              </a:r>
              <a:endParaRPr lang="en-US" sz="1000" dirty="0" err="1"/>
            </a:p>
          </p:txBody>
        </p:sp>
      </p:grpSp>
      <p:sp>
        <p:nvSpPr>
          <p:cNvPr id="155" name="Rectangle 154">
            <a:extLst>
              <a:ext uri="{FF2B5EF4-FFF2-40B4-BE49-F238E27FC236}">
                <a16:creationId xmlns:a16="http://schemas.microsoft.com/office/drawing/2014/main" id="{711DFE04-84A5-491F-B21D-242322EB72BD}"/>
              </a:ext>
            </a:extLst>
          </p:cNvPr>
          <p:cNvSpPr/>
          <p:nvPr/>
        </p:nvSpPr>
        <p:spPr>
          <a:xfrm>
            <a:off x="7235802" y="1380994"/>
            <a:ext cx="1288631" cy="269346"/>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lvl="0" algn="ctr" fontAlgn="ctr"/>
            <a:r>
              <a:rPr lang="hu-HU" sz="900" dirty="0">
                <a:solidFill>
                  <a:srgbClr val="29BA74"/>
                </a:solidFill>
              </a:rPr>
              <a:t>Belső Ellenőrzési Főosztály</a:t>
            </a:r>
          </a:p>
        </p:txBody>
      </p:sp>
      <p:sp>
        <p:nvSpPr>
          <p:cNvPr id="173" name="Téglalap 56">
            <a:extLst>
              <a:ext uri="{FF2B5EF4-FFF2-40B4-BE49-F238E27FC236}">
                <a16:creationId xmlns:a16="http://schemas.microsoft.com/office/drawing/2014/main" id="{2BCCD6B6-5C93-48ED-B236-800FDF9D34F9}"/>
              </a:ext>
            </a:extLst>
          </p:cNvPr>
          <p:cNvSpPr/>
          <p:nvPr/>
        </p:nvSpPr>
        <p:spPr>
          <a:xfrm>
            <a:off x="7210772" y="2331399"/>
            <a:ext cx="1305572" cy="227500"/>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900" dirty="0">
                <a:solidFill>
                  <a:srgbClr val="29BA74"/>
                </a:solidFill>
              </a:rPr>
              <a:t>Karcagi Kutatóintézet </a:t>
            </a:r>
          </a:p>
        </p:txBody>
      </p:sp>
      <p:cxnSp>
        <p:nvCxnSpPr>
          <p:cNvPr id="27" name="Connector: Elbow 26">
            <a:extLst>
              <a:ext uri="{FF2B5EF4-FFF2-40B4-BE49-F238E27FC236}">
                <a16:creationId xmlns:a16="http://schemas.microsoft.com/office/drawing/2014/main" id="{BCC158E0-0956-4F75-8A4C-83B97190A97E}"/>
              </a:ext>
            </a:extLst>
          </p:cNvPr>
          <p:cNvCxnSpPr>
            <a:cxnSpLocks/>
            <a:stCxn id="173" idx="1"/>
            <a:endCxn id="7" idx="3"/>
          </p:cNvCxnSpPr>
          <p:nvPr/>
        </p:nvCxnSpPr>
        <p:spPr>
          <a:xfrm rot="10800000">
            <a:off x="6924750" y="2069125"/>
            <a:ext cx="286022" cy="376024"/>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71" name="Téglalap 56">
            <a:extLst>
              <a:ext uri="{FF2B5EF4-FFF2-40B4-BE49-F238E27FC236}">
                <a16:creationId xmlns:a16="http://schemas.microsoft.com/office/drawing/2014/main" id="{44C1150A-8779-4E24-BAF7-5844E7A8181F}"/>
              </a:ext>
            </a:extLst>
          </p:cNvPr>
          <p:cNvSpPr/>
          <p:nvPr/>
        </p:nvSpPr>
        <p:spPr>
          <a:xfrm>
            <a:off x="1969819" y="1125159"/>
            <a:ext cx="1790359" cy="193912"/>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dirty="0">
                <a:solidFill>
                  <a:srgbClr val="29BA74"/>
                </a:solidFill>
              </a:rPr>
              <a:t>Egyetemi Választási Bizottság</a:t>
            </a:r>
          </a:p>
        </p:txBody>
      </p:sp>
      <p:sp>
        <p:nvSpPr>
          <p:cNvPr id="174" name="Téglalap 56">
            <a:extLst>
              <a:ext uri="{FF2B5EF4-FFF2-40B4-BE49-F238E27FC236}">
                <a16:creationId xmlns:a16="http://schemas.microsoft.com/office/drawing/2014/main" id="{119F5575-BFB4-420F-9522-B825B4DD59EC}"/>
              </a:ext>
            </a:extLst>
          </p:cNvPr>
          <p:cNvSpPr/>
          <p:nvPr/>
        </p:nvSpPr>
        <p:spPr>
          <a:xfrm>
            <a:off x="1969819" y="1365624"/>
            <a:ext cx="1790359" cy="193912"/>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dirty="0">
                <a:solidFill>
                  <a:srgbClr val="29BA74"/>
                </a:solidFill>
              </a:rPr>
              <a:t>Etikai Bizottság</a:t>
            </a:r>
          </a:p>
        </p:txBody>
      </p:sp>
      <p:sp>
        <p:nvSpPr>
          <p:cNvPr id="176" name="Téglalap 56">
            <a:extLst>
              <a:ext uri="{FF2B5EF4-FFF2-40B4-BE49-F238E27FC236}">
                <a16:creationId xmlns:a16="http://schemas.microsoft.com/office/drawing/2014/main" id="{D499E3DF-E228-4967-B52B-D5A70302A57A}"/>
              </a:ext>
            </a:extLst>
          </p:cNvPr>
          <p:cNvSpPr/>
          <p:nvPr/>
        </p:nvSpPr>
        <p:spPr>
          <a:xfrm>
            <a:off x="120004" y="884694"/>
            <a:ext cx="1790359" cy="193912"/>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dirty="0">
                <a:solidFill>
                  <a:srgbClr val="29BA74"/>
                </a:solidFill>
              </a:rPr>
              <a:t>Hallgatói Felülbírálati Bizottság</a:t>
            </a:r>
          </a:p>
        </p:txBody>
      </p:sp>
      <p:sp>
        <p:nvSpPr>
          <p:cNvPr id="184" name="Téglalap 56">
            <a:extLst>
              <a:ext uri="{FF2B5EF4-FFF2-40B4-BE49-F238E27FC236}">
                <a16:creationId xmlns:a16="http://schemas.microsoft.com/office/drawing/2014/main" id="{AF04E414-2EF8-40EF-BE05-19280840237D}"/>
              </a:ext>
            </a:extLst>
          </p:cNvPr>
          <p:cNvSpPr/>
          <p:nvPr/>
        </p:nvSpPr>
        <p:spPr>
          <a:xfrm>
            <a:off x="120004" y="1125159"/>
            <a:ext cx="1790359" cy="193912"/>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dirty="0">
                <a:solidFill>
                  <a:srgbClr val="29BA74"/>
                </a:solidFill>
              </a:rPr>
              <a:t>Egyetemi Oktatási Bizottság</a:t>
            </a:r>
          </a:p>
        </p:txBody>
      </p:sp>
      <p:sp>
        <p:nvSpPr>
          <p:cNvPr id="187" name="Téglalap 56">
            <a:extLst>
              <a:ext uri="{FF2B5EF4-FFF2-40B4-BE49-F238E27FC236}">
                <a16:creationId xmlns:a16="http://schemas.microsoft.com/office/drawing/2014/main" id="{0399BE13-61A4-49EA-A4D5-9A21630CFC65}"/>
              </a:ext>
            </a:extLst>
          </p:cNvPr>
          <p:cNvSpPr/>
          <p:nvPr/>
        </p:nvSpPr>
        <p:spPr>
          <a:xfrm>
            <a:off x="120004" y="1365624"/>
            <a:ext cx="1790359" cy="193912"/>
          </a:xfrm>
          <a:prstGeom prst="rect">
            <a:avLst/>
          </a:prstGeom>
          <a:solidFill>
            <a:schemeClr val="bg1"/>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700" dirty="0">
                <a:solidFill>
                  <a:srgbClr val="29BA74"/>
                </a:solidFill>
              </a:rPr>
              <a:t>Akkreditációs és Minőségügyi Bizottság</a:t>
            </a:r>
          </a:p>
        </p:txBody>
      </p:sp>
      <p:sp>
        <p:nvSpPr>
          <p:cNvPr id="260" name="TextBox 259">
            <a:extLst>
              <a:ext uri="{FF2B5EF4-FFF2-40B4-BE49-F238E27FC236}">
                <a16:creationId xmlns:a16="http://schemas.microsoft.com/office/drawing/2014/main" id="{2D1B6D22-DF8A-4E6E-A669-D021935DA929}"/>
              </a:ext>
            </a:extLst>
          </p:cNvPr>
          <p:cNvSpPr txBox="1"/>
          <p:nvPr/>
        </p:nvSpPr>
        <p:spPr>
          <a:xfrm>
            <a:off x="-46607" y="660794"/>
            <a:ext cx="1486481" cy="17959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hu-HU" sz="1000" dirty="0">
                <a:solidFill>
                  <a:srgbClr val="575757"/>
                </a:solidFill>
              </a:rPr>
              <a:t>Szenátus testületei</a:t>
            </a:r>
            <a:endParaRPr lang="en-US" sz="1000" dirty="0" err="1">
              <a:solidFill>
                <a:srgbClr val="575757"/>
              </a:solidFill>
            </a:endParaRPr>
          </a:p>
        </p:txBody>
      </p:sp>
      <p:cxnSp>
        <p:nvCxnSpPr>
          <p:cNvPr id="267" name="Connector: Elbow 266">
            <a:extLst>
              <a:ext uri="{FF2B5EF4-FFF2-40B4-BE49-F238E27FC236}">
                <a16:creationId xmlns:a16="http://schemas.microsoft.com/office/drawing/2014/main" id="{3B6FE5A8-F4A8-4870-80DD-E08219820AD6}"/>
              </a:ext>
            </a:extLst>
          </p:cNvPr>
          <p:cNvCxnSpPr>
            <a:stCxn id="7" idx="3"/>
            <a:endCxn id="155" idx="1"/>
          </p:cNvCxnSpPr>
          <p:nvPr/>
        </p:nvCxnSpPr>
        <p:spPr>
          <a:xfrm flipV="1">
            <a:off x="6924750" y="1515667"/>
            <a:ext cx="311052" cy="553458"/>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98" name="Téglalap 56">
            <a:extLst>
              <a:ext uri="{FF2B5EF4-FFF2-40B4-BE49-F238E27FC236}">
                <a16:creationId xmlns:a16="http://schemas.microsoft.com/office/drawing/2014/main" id="{5C30C379-E1D8-451F-9D5A-51D6F5591EC7}"/>
              </a:ext>
            </a:extLst>
          </p:cNvPr>
          <p:cNvSpPr/>
          <p:nvPr/>
        </p:nvSpPr>
        <p:spPr>
          <a:xfrm>
            <a:off x="3649649" y="1838628"/>
            <a:ext cx="984767" cy="448951"/>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900" dirty="0">
                <a:solidFill>
                  <a:srgbClr val="29BA74"/>
                </a:solidFill>
              </a:rPr>
              <a:t>Rektori Tanácsadó Testület</a:t>
            </a:r>
            <a:endParaRPr lang="hu-HU" sz="900" i="1" dirty="0">
              <a:solidFill>
                <a:srgbClr val="29BA74"/>
              </a:solidFill>
            </a:endParaRPr>
          </a:p>
        </p:txBody>
      </p:sp>
      <p:sp>
        <p:nvSpPr>
          <p:cNvPr id="168" name="Téglalap 56">
            <a:extLst>
              <a:ext uri="{FF2B5EF4-FFF2-40B4-BE49-F238E27FC236}">
                <a16:creationId xmlns:a16="http://schemas.microsoft.com/office/drawing/2014/main" id="{4BF59F72-9266-420A-B8FF-4ED6F5A814DC}"/>
              </a:ext>
            </a:extLst>
          </p:cNvPr>
          <p:cNvSpPr/>
          <p:nvPr/>
        </p:nvSpPr>
        <p:spPr>
          <a:xfrm>
            <a:off x="9019828" y="2468116"/>
            <a:ext cx="1878944" cy="194234"/>
          </a:xfrm>
          <a:prstGeom prst="rect">
            <a:avLst/>
          </a:prstGeom>
          <a:no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900" dirty="0">
                <a:solidFill>
                  <a:srgbClr val="29BA74"/>
                </a:solidFill>
              </a:rPr>
              <a:t>Adatközpont</a:t>
            </a:r>
          </a:p>
        </p:txBody>
      </p:sp>
      <p:sp>
        <p:nvSpPr>
          <p:cNvPr id="190" name="Téglalap 56">
            <a:extLst>
              <a:ext uri="{FF2B5EF4-FFF2-40B4-BE49-F238E27FC236}">
                <a16:creationId xmlns:a16="http://schemas.microsoft.com/office/drawing/2014/main" id="{AF2C4A74-83CC-4A06-A174-46654BA9FCE7}"/>
              </a:ext>
            </a:extLst>
          </p:cNvPr>
          <p:cNvSpPr/>
          <p:nvPr/>
        </p:nvSpPr>
        <p:spPr>
          <a:xfrm>
            <a:off x="120004" y="1603641"/>
            <a:ext cx="1790359" cy="193912"/>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dirty="0">
                <a:solidFill>
                  <a:srgbClr val="29BA74"/>
                </a:solidFill>
              </a:rPr>
              <a:t>Egyetemi Diákjóléti Bizottság</a:t>
            </a:r>
          </a:p>
        </p:txBody>
      </p:sp>
      <p:sp>
        <p:nvSpPr>
          <p:cNvPr id="193" name="Téglalap 56">
            <a:extLst>
              <a:ext uri="{FF2B5EF4-FFF2-40B4-BE49-F238E27FC236}">
                <a16:creationId xmlns:a16="http://schemas.microsoft.com/office/drawing/2014/main" id="{14425B5D-E15B-49A2-81D1-ED30A3358C63}"/>
              </a:ext>
            </a:extLst>
          </p:cNvPr>
          <p:cNvSpPr/>
          <p:nvPr/>
        </p:nvSpPr>
        <p:spPr>
          <a:xfrm>
            <a:off x="1969818" y="1603641"/>
            <a:ext cx="1790359" cy="193912"/>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r>
              <a:rPr lang="hu-HU" sz="750" dirty="0">
                <a:solidFill>
                  <a:srgbClr val="29BA74"/>
                </a:solidFill>
              </a:rPr>
              <a:t>Egyetemi Tanári Pályázatokat Véleményező Bizottság</a:t>
            </a:r>
          </a:p>
        </p:txBody>
      </p:sp>
      <p:sp>
        <p:nvSpPr>
          <p:cNvPr id="8" name="Szövegdoboz 7">
            <a:extLst>
              <a:ext uri="{FF2B5EF4-FFF2-40B4-BE49-F238E27FC236}">
                <a16:creationId xmlns:a16="http://schemas.microsoft.com/office/drawing/2014/main" id="{FBE25479-1FAF-4C8E-A90A-C2B76E7C79A9}"/>
              </a:ext>
            </a:extLst>
          </p:cNvPr>
          <p:cNvSpPr txBox="1"/>
          <p:nvPr/>
        </p:nvSpPr>
        <p:spPr>
          <a:xfrm>
            <a:off x="8524433" y="772704"/>
            <a:ext cx="2880493" cy="49079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hu-HU" sz="1200" dirty="0">
                <a:solidFill>
                  <a:schemeClr val="tx2"/>
                </a:solidFill>
                <a:highlight>
                  <a:srgbClr val="FFFFFF"/>
                </a:highlight>
              </a:rPr>
              <a:t>Hatályos 2024. április 11-től</a:t>
            </a:r>
          </a:p>
          <a:p>
            <a:pPr algn="ctr"/>
            <a:r>
              <a:rPr lang="hu-HU" sz="1200" dirty="0">
                <a:solidFill>
                  <a:schemeClr val="tx2"/>
                </a:solidFill>
                <a:highlight>
                  <a:srgbClr val="FFFFFF"/>
                </a:highlight>
              </a:rPr>
              <a:t>a 21/2024 (IV.11) sz. Kuratórium határozat alapján</a:t>
            </a:r>
          </a:p>
        </p:txBody>
      </p:sp>
      <p:sp>
        <p:nvSpPr>
          <p:cNvPr id="170" name="Téglalap 56">
            <a:extLst>
              <a:ext uri="{FF2B5EF4-FFF2-40B4-BE49-F238E27FC236}">
                <a16:creationId xmlns:a16="http://schemas.microsoft.com/office/drawing/2014/main" id="{31F3126D-7A12-4227-82C8-9D38101E8CCE}"/>
              </a:ext>
            </a:extLst>
          </p:cNvPr>
          <p:cNvSpPr/>
          <p:nvPr/>
        </p:nvSpPr>
        <p:spPr>
          <a:xfrm>
            <a:off x="116446" y="1838628"/>
            <a:ext cx="1790359" cy="193912"/>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spc="-20" dirty="0">
                <a:solidFill>
                  <a:srgbClr val="29BA74"/>
                </a:solidFill>
              </a:rPr>
              <a:t>Tehetség Tanács</a:t>
            </a:r>
          </a:p>
        </p:txBody>
      </p:sp>
      <p:sp>
        <p:nvSpPr>
          <p:cNvPr id="185" name="Téglalap 56">
            <a:extLst>
              <a:ext uri="{FF2B5EF4-FFF2-40B4-BE49-F238E27FC236}">
                <a16:creationId xmlns:a16="http://schemas.microsoft.com/office/drawing/2014/main" id="{754BCFF1-D79C-45BE-9A27-A686CB50EC69}"/>
              </a:ext>
            </a:extLst>
          </p:cNvPr>
          <p:cNvSpPr/>
          <p:nvPr/>
        </p:nvSpPr>
        <p:spPr>
          <a:xfrm>
            <a:off x="9019828" y="3175371"/>
            <a:ext cx="2159248" cy="174814"/>
          </a:xfrm>
          <a:prstGeom prst="rect">
            <a:avLst/>
          </a:prstGeom>
          <a:no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u-HU" sz="900" dirty="0">
                <a:solidFill>
                  <a:srgbClr val="29BA74"/>
                </a:solidFill>
              </a:rPr>
              <a:t>Körforgásos Gazdaság Elemző Központ</a:t>
            </a:r>
          </a:p>
        </p:txBody>
      </p:sp>
      <p:sp>
        <p:nvSpPr>
          <p:cNvPr id="201" name="Téglalap 126">
            <a:extLst>
              <a:ext uri="{FF2B5EF4-FFF2-40B4-BE49-F238E27FC236}">
                <a16:creationId xmlns:a16="http://schemas.microsoft.com/office/drawing/2014/main" id="{2422ED59-54E9-4CED-AEA5-5318EABA137C}"/>
              </a:ext>
            </a:extLst>
          </p:cNvPr>
          <p:cNvSpPr/>
          <p:nvPr/>
        </p:nvSpPr>
        <p:spPr>
          <a:xfrm>
            <a:off x="9029229" y="5924819"/>
            <a:ext cx="1185219" cy="459405"/>
          </a:xfrm>
          <a:prstGeom prst="rect">
            <a:avLst/>
          </a:prstGeom>
          <a:no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hu-HU" sz="800" dirty="0">
                <a:solidFill>
                  <a:srgbClr val="00B050"/>
                </a:solidFill>
              </a:rPr>
              <a:t>Gazdasági Társaságok Tulajdonosi Felügyeleti Központja</a:t>
            </a:r>
          </a:p>
        </p:txBody>
      </p:sp>
      <p:sp>
        <p:nvSpPr>
          <p:cNvPr id="204" name="Téglalap 56">
            <a:extLst>
              <a:ext uri="{FF2B5EF4-FFF2-40B4-BE49-F238E27FC236}">
                <a16:creationId xmlns:a16="http://schemas.microsoft.com/office/drawing/2014/main" id="{26F45526-97E6-4FBF-B763-BC3C0CED4EBC}"/>
              </a:ext>
            </a:extLst>
          </p:cNvPr>
          <p:cNvSpPr/>
          <p:nvPr/>
        </p:nvSpPr>
        <p:spPr>
          <a:xfrm>
            <a:off x="1969818" y="1838628"/>
            <a:ext cx="1617551" cy="193912"/>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r>
              <a:rPr lang="hu-HU" sz="800" dirty="0">
                <a:solidFill>
                  <a:srgbClr val="29BA74"/>
                </a:solidFill>
              </a:rPr>
              <a:t>Egyetemi Kiadói Tanács</a:t>
            </a:r>
          </a:p>
        </p:txBody>
      </p:sp>
      <p:sp>
        <p:nvSpPr>
          <p:cNvPr id="207" name="Téglalap 126">
            <a:extLst>
              <a:ext uri="{FF2B5EF4-FFF2-40B4-BE49-F238E27FC236}">
                <a16:creationId xmlns:a16="http://schemas.microsoft.com/office/drawing/2014/main" id="{84FEC16E-5DD0-45FE-8785-7515917B7777}"/>
              </a:ext>
            </a:extLst>
          </p:cNvPr>
          <p:cNvSpPr>
            <a:spLocks noChangeAspect="1"/>
          </p:cNvSpPr>
          <p:nvPr/>
        </p:nvSpPr>
        <p:spPr>
          <a:xfrm>
            <a:off x="1723659" y="3974841"/>
            <a:ext cx="1400351" cy="206029"/>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hu-HU" sz="600" dirty="0">
                <a:solidFill>
                  <a:srgbClr val="29BA74"/>
                </a:solidFill>
              </a:rPr>
              <a:t>Kaposvári Campus Gyakorló Óvoda</a:t>
            </a:r>
          </a:p>
        </p:txBody>
      </p:sp>
      <p:sp>
        <p:nvSpPr>
          <p:cNvPr id="219" name="Rectangle 110">
            <a:extLst>
              <a:ext uri="{FF2B5EF4-FFF2-40B4-BE49-F238E27FC236}">
                <a16:creationId xmlns:a16="http://schemas.microsoft.com/office/drawing/2014/main" id="{75C9E5E1-9DB0-4967-AAC2-75A804E5ADD4}"/>
              </a:ext>
            </a:extLst>
          </p:cNvPr>
          <p:cNvSpPr/>
          <p:nvPr/>
        </p:nvSpPr>
        <p:spPr>
          <a:xfrm>
            <a:off x="1723659" y="4339692"/>
            <a:ext cx="1195317" cy="166793"/>
          </a:xfrm>
          <a:prstGeom prst="rect">
            <a:avLst/>
          </a:prstGeom>
          <a:solidFill>
            <a:schemeClr val="bg1"/>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lvl="0" fontAlgn="ctr"/>
            <a:r>
              <a:rPr lang="hu-HU" sz="700" dirty="0">
                <a:solidFill>
                  <a:srgbClr val="29BA74"/>
                </a:solidFill>
              </a:rPr>
              <a:t>Gödöllői Botanikus Kert</a:t>
            </a:r>
          </a:p>
        </p:txBody>
      </p:sp>
      <p:sp>
        <p:nvSpPr>
          <p:cNvPr id="221" name="Rectangle 110">
            <a:extLst>
              <a:ext uri="{FF2B5EF4-FFF2-40B4-BE49-F238E27FC236}">
                <a16:creationId xmlns:a16="http://schemas.microsoft.com/office/drawing/2014/main" id="{22EF6481-3DCB-4948-A503-1EC26F1AEDD3}"/>
              </a:ext>
            </a:extLst>
          </p:cNvPr>
          <p:cNvSpPr/>
          <p:nvPr/>
        </p:nvSpPr>
        <p:spPr>
          <a:xfrm>
            <a:off x="1715801" y="4552603"/>
            <a:ext cx="1216253" cy="166793"/>
          </a:xfrm>
          <a:prstGeom prst="rect">
            <a:avLst/>
          </a:prstGeom>
          <a:solidFill>
            <a:schemeClr val="bg1"/>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lvl="0" fontAlgn="ctr"/>
            <a:r>
              <a:rPr lang="hu-HU" sz="700" dirty="0">
                <a:solidFill>
                  <a:srgbClr val="29BA74"/>
                </a:solidFill>
              </a:rPr>
              <a:t>Szarvasi Arborétum</a:t>
            </a:r>
          </a:p>
        </p:txBody>
      </p:sp>
      <p:sp>
        <p:nvSpPr>
          <p:cNvPr id="222" name="Rectangle 110">
            <a:extLst>
              <a:ext uri="{FF2B5EF4-FFF2-40B4-BE49-F238E27FC236}">
                <a16:creationId xmlns:a16="http://schemas.microsoft.com/office/drawing/2014/main" id="{4288E8E6-1EE0-4995-88D7-619542C064A9}"/>
              </a:ext>
            </a:extLst>
          </p:cNvPr>
          <p:cNvSpPr/>
          <p:nvPr/>
        </p:nvSpPr>
        <p:spPr>
          <a:xfrm>
            <a:off x="1709056" y="5165717"/>
            <a:ext cx="1213040" cy="166793"/>
          </a:xfrm>
          <a:prstGeom prst="rect">
            <a:avLst/>
          </a:prstGeom>
          <a:solidFill>
            <a:schemeClr val="bg1"/>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lvl="0" fontAlgn="ctr"/>
            <a:r>
              <a:rPr lang="hu-HU" sz="700" dirty="0">
                <a:solidFill>
                  <a:srgbClr val="29BA74"/>
                </a:solidFill>
              </a:rPr>
              <a:t>Budai Arborétum</a:t>
            </a:r>
          </a:p>
        </p:txBody>
      </p:sp>
      <p:sp>
        <p:nvSpPr>
          <p:cNvPr id="223" name="Rectangle 110">
            <a:extLst>
              <a:ext uri="{FF2B5EF4-FFF2-40B4-BE49-F238E27FC236}">
                <a16:creationId xmlns:a16="http://schemas.microsoft.com/office/drawing/2014/main" id="{67ACC2C8-D487-4527-AC09-FE9157E97088}"/>
              </a:ext>
            </a:extLst>
          </p:cNvPr>
          <p:cNvSpPr/>
          <p:nvPr/>
        </p:nvSpPr>
        <p:spPr>
          <a:xfrm>
            <a:off x="1706258" y="5368937"/>
            <a:ext cx="1223133" cy="166793"/>
          </a:xfrm>
          <a:prstGeom prst="rect">
            <a:avLst/>
          </a:prstGeom>
          <a:solidFill>
            <a:schemeClr val="bg1"/>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lvl="0" fontAlgn="ctr"/>
            <a:r>
              <a:rPr lang="hu-HU" sz="700" dirty="0">
                <a:solidFill>
                  <a:srgbClr val="29BA74"/>
                </a:solidFill>
              </a:rPr>
              <a:t>Soroksári Botanikus Kert</a:t>
            </a:r>
          </a:p>
        </p:txBody>
      </p:sp>
      <p:sp>
        <p:nvSpPr>
          <p:cNvPr id="224" name="Rectangle 110">
            <a:extLst>
              <a:ext uri="{FF2B5EF4-FFF2-40B4-BE49-F238E27FC236}">
                <a16:creationId xmlns:a16="http://schemas.microsoft.com/office/drawing/2014/main" id="{F21238E2-D306-484F-B9EB-6B4C04575124}"/>
              </a:ext>
            </a:extLst>
          </p:cNvPr>
          <p:cNvSpPr/>
          <p:nvPr/>
        </p:nvSpPr>
        <p:spPr>
          <a:xfrm>
            <a:off x="1714918" y="6211661"/>
            <a:ext cx="1071041" cy="166793"/>
          </a:xfrm>
          <a:prstGeom prst="rect">
            <a:avLst/>
          </a:prstGeom>
          <a:solidFill>
            <a:schemeClr val="bg1"/>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lvl="0" fontAlgn="ctr"/>
            <a:r>
              <a:rPr lang="hu-HU" sz="700" dirty="0">
                <a:solidFill>
                  <a:srgbClr val="29BA74"/>
                </a:solidFill>
              </a:rPr>
              <a:t>Erdőtelki Arborétum</a:t>
            </a:r>
          </a:p>
        </p:txBody>
      </p:sp>
      <p:sp>
        <p:nvSpPr>
          <p:cNvPr id="230" name="Rectangle 110">
            <a:extLst>
              <a:ext uri="{FF2B5EF4-FFF2-40B4-BE49-F238E27FC236}">
                <a16:creationId xmlns:a16="http://schemas.microsoft.com/office/drawing/2014/main" id="{A5D5BB8C-36E6-4FB0-8DB4-15A5DD071D1B}"/>
              </a:ext>
            </a:extLst>
          </p:cNvPr>
          <p:cNvSpPr/>
          <p:nvPr/>
        </p:nvSpPr>
        <p:spPr>
          <a:xfrm>
            <a:off x="1711541" y="5772952"/>
            <a:ext cx="1071041" cy="166793"/>
          </a:xfrm>
          <a:prstGeom prst="rect">
            <a:avLst/>
          </a:prstGeom>
          <a:solidFill>
            <a:schemeClr val="bg1"/>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lvl="0" fontAlgn="ctr"/>
            <a:r>
              <a:rPr lang="hu-HU" sz="700" dirty="0">
                <a:solidFill>
                  <a:srgbClr val="29BA74"/>
                </a:solidFill>
              </a:rPr>
              <a:t>Georgikon Botanikus Kert</a:t>
            </a:r>
          </a:p>
        </p:txBody>
      </p:sp>
      <p:sp>
        <p:nvSpPr>
          <p:cNvPr id="215" name="Téglalap 56">
            <a:extLst>
              <a:ext uri="{FF2B5EF4-FFF2-40B4-BE49-F238E27FC236}">
                <a16:creationId xmlns:a16="http://schemas.microsoft.com/office/drawing/2014/main" id="{93C87D3E-1844-40DF-AE2A-966C2F44CFD9}"/>
              </a:ext>
            </a:extLst>
          </p:cNvPr>
          <p:cNvSpPr/>
          <p:nvPr/>
        </p:nvSpPr>
        <p:spPr>
          <a:xfrm>
            <a:off x="9020224" y="5416120"/>
            <a:ext cx="1185218" cy="435116"/>
          </a:xfrm>
          <a:prstGeom prst="rect">
            <a:avLst/>
          </a:prstGeom>
          <a:no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900" dirty="0">
                <a:solidFill>
                  <a:srgbClr val="29BA74"/>
                </a:solidFill>
              </a:rPr>
              <a:t>Kontrolling Főosztály</a:t>
            </a:r>
          </a:p>
        </p:txBody>
      </p:sp>
      <p:cxnSp>
        <p:nvCxnSpPr>
          <p:cNvPr id="13" name="Egyenes összekötő 12"/>
          <p:cNvCxnSpPr/>
          <p:nvPr/>
        </p:nvCxnSpPr>
        <p:spPr>
          <a:xfrm>
            <a:off x="8934450" y="4161400"/>
            <a:ext cx="12826" cy="1980116"/>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3" name="Egyenes összekötő 32"/>
          <p:cNvCxnSpPr>
            <a:stCxn id="81" idx="1"/>
          </p:cNvCxnSpPr>
          <p:nvPr/>
        </p:nvCxnSpPr>
        <p:spPr>
          <a:xfrm flipH="1">
            <a:off x="8934450" y="4489558"/>
            <a:ext cx="75948" cy="2929"/>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17" name="Egyenes összekötő 216"/>
          <p:cNvCxnSpPr/>
          <p:nvPr/>
        </p:nvCxnSpPr>
        <p:spPr>
          <a:xfrm flipH="1">
            <a:off x="8953281" y="5032140"/>
            <a:ext cx="75948" cy="2929"/>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37" name="Egyenes összekötő 236"/>
          <p:cNvCxnSpPr/>
          <p:nvPr/>
        </p:nvCxnSpPr>
        <p:spPr>
          <a:xfrm flipH="1">
            <a:off x="8943880" y="5636675"/>
            <a:ext cx="75948" cy="2929"/>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38" name="Egyenes összekötő 237"/>
          <p:cNvCxnSpPr/>
          <p:nvPr/>
        </p:nvCxnSpPr>
        <p:spPr>
          <a:xfrm flipH="1">
            <a:off x="8943880" y="6141516"/>
            <a:ext cx="75948" cy="2929"/>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41" name="Téglalap 56">
            <a:extLst>
              <a:ext uri="{FF2B5EF4-FFF2-40B4-BE49-F238E27FC236}">
                <a16:creationId xmlns:a16="http://schemas.microsoft.com/office/drawing/2014/main" id="{AF04E414-2EF8-40EF-BE05-19280840237D}"/>
              </a:ext>
            </a:extLst>
          </p:cNvPr>
          <p:cNvSpPr/>
          <p:nvPr/>
        </p:nvSpPr>
        <p:spPr>
          <a:xfrm>
            <a:off x="116446" y="2077773"/>
            <a:ext cx="1790359" cy="193912"/>
          </a:xfrm>
          <a:prstGeom prst="rect">
            <a:avLst/>
          </a:prstGeom>
          <a:solidFill>
            <a:schemeClr val="bg1"/>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dirty="0">
                <a:solidFill>
                  <a:srgbClr val="29BA74"/>
                </a:solidFill>
              </a:rPr>
              <a:t>Esélyegyenlőségi Bizottság</a:t>
            </a:r>
          </a:p>
        </p:txBody>
      </p:sp>
      <p:sp>
        <p:nvSpPr>
          <p:cNvPr id="249" name="Téglalap 56">
            <a:extLst>
              <a:ext uri="{FF2B5EF4-FFF2-40B4-BE49-F238E27FC236}">
                <a16:creationId xmlns:a16="http://schemas.microsoft.com/office/drawing/2014/main" id="{92CBE571-F491-4428-BF06-7F2F2D280FC7}"/>
              </a:ext>
            </a:extLst>
          </p:cNvPr>
          <p:cNvSpPr/>
          <p:nvPr/>
        </p:nvSpPr>
        <p:spPr>
          <a:xfrm>
            <a:off x="10388260" y="5960106"/>
            <a:ext cx="1377201" cy="322044"/>
          </a:xfrm>
          <a:prstGeom prst="rect">
            <a:avLst/>
          </a:prstGeom>
          <a:no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dirty="0">
                <a:solidFill>
                  <a:srgbClr val="29BA74"/>
                </a:solidFill>
                <a:latin typeface="Trebuchet MS"/>
              </a:rPr>
              <a:t>Egyetemi Kollégiumok Igazgatóság</a:t>
            </a:r>
          </a:p>
        </p:txBody>
      </p:sp>
      <p:cxnSp>
        <p:nvCxnSpPr>
          <p:cNvPr id="48" name="Szögletes összekötő 47"/>
          <p:cNvCxnSpPr>
            <a:endCxn id="249" idx="1"/>
          </p:cNvCxnSpPr>
          <p:nvPr/>
        </p:nvCxnSpPr>
        <p:spPr>
          <a:xfrm rot="16200000" flipH="1">
            <a:off x="9155488" y="4888356"/>
            <a:ext cx="2390920" cy="74624"/>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60" name="Egyenes összekötő 59"/>
          <p:cNvCxnSpPr>
            <a:stCxn id="163" idx="1"/>
          </p:cNvCxnSpPr>
          <p:nvPr/>
        </p:nvCxnSpPr>
        <p:spPr>
          <a:xfrm flipH="1">
            <a:off x="10322061" y="5780083"/>
            <a:ext cx="74624"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64" name="Egyenes összekötő 63"/>
          <p:cNvCxnSpPr>
            <a:stCxn id="247" idx="1"/>
          </p:cNvCxnSpPr>
          <p:nvPr/>
        </p:nvCxnSpPr>
        <p:spPr>
          <a:xfrm flipH="1" flipV="1">
            <a:off x="10322061" y="5455083"/>
            <a:ext cx="83050" cy="8666"/>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69" name="Egyenes összekötő 68"/>
          <p:cNvCxnSpPr>
            <a:stCxn id="93" idx="1"/>
          </p:cNvCxnSpPr>
          <p:nvPr/>
        </p:nvCxnSpPr>
        <p:spPr>
          <a:xfrm flipH="1" flipV="1">
            <a:off x="10324477" y="5130177"/>
            <a:ext cx="87159" cy="3294"/>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71" name="Egyenes összekötő 70"/>
          <p:cNvCxnSpPr>
            <a:stCxn id="88" idx="1"/>
          </p:cNvCxnSpPr>
          <p:nvPr/>
        </p:nvCxnSpPr>
        <p:spPr>
          <a:xfrm flipH="1" flipV="1">
            <a:off x="10324477" y="4785516"/>
            <a:ext cx="87160" cy="6782"/>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73" name="Egyenes összekötő 72"/>
          <p:cNvCxnSpPr>
            <a:stCxn id="87" idx="1"/>
          </p:cNvCxnSpPr>
          <p:nvPr/>
        </p:nvCxnSpPr>
        <p:spPr>
          <a:xfrm flipH="1">
            <a:off x="10324477" y="4427268"/>
            <a:ext cx="8716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25" name="Téglalap 126">
            <a:extLst>
              <a:ext uri="{FF2B5EF4-FFF2-40B4-BE49-F238E27FC236}">
                <a16:creationId xmlns:a16="http://schemas.microsoft.com/office/drawing/2014/main" id="{E23F514D-7959-4459-9C4B-E4BCBD8A57B8}"/>
              </a:ext>
            </a:extLst>
          </p:cNvPr>
          <p:cNvSpPr/>
          <p:nvPr/>
        </p:nvSpPr>
        <p:spPr>
          <a:xfrm>
            <a:off x="1716344" y="6435864"/>
            <a:ext cx="1151230" cy="169822"/>
          </a:xfrm>
          <a:prstGeom prst="rect">
            <a:avLst/>
          </a:prstGeom>
          <a:solidFill>
            <a:schemeClr val="bg1"/>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hu-HU" sz="700" noProof="0" dirty="0">
                <a:solidFill>
                  <a:srgbClr val="29BA74"/>
                </a:solidFill>
                <a:latin typeface="Trebuchet MS"/>
              </a:rPr>
              <a:t>Campus Műszaki Osztály</a:t>
            </a:r>
            <a:endParaRPr kumimoji="0" lang="hu-HU" sz="700" i="0" u="none" kern="1200" cap="none" spc="0" normalizeH="0" baseline="0" noProof="0" dirty="0">
              <a:ln>
                <a:noFill/>
              </a:ln>
              <a:solidFill>
                <a:srgbClr val="29BA74"/>
              </a:solidFill>
              <a:effectLst/>
              <a:uLnTx/>
              <a:uFillTx/>
              <a:latin typeface="Trebuchet MS"/>
            </a:endParaRPr>
          </a:p>
        </p:txBody>
      </p:sp>
      <p:sp>
        <p:nvSpPr>
          <p:cNvPr id="229" name="Téglalap 126">
            <a:extLst>
              <a:ext uri="{FF2B5EF4-FFF2-40B4-BE49-F238E27FC236}">
                <a16:creationId xmlns:a16="http://schemas.microsoft.com/office/drawing/2014/main" id="{E23F514D-7959-4459-9C4B-E4BCBD8A57B8}"/>
              </a:ext>
            </a:extLst>
          </p:cNvPr>
          <p:cNvSpPr/>
          <p:nvPr/>
        </p:nvSpPr>
        <p:spPr>
          <a:xfrm>
            <a:off x="1754155" y="3461657"/>
            <a:ext cx="1369854" cy="182459"/>
          </a:xfrm>
          <a:prstGeom prst="rect">
            <a:avLst/>
          </a:prstGeom>
          <a:solidFill>
            <a:schemeClr val="bg1"/>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hu-HU" sz="700" noProof="0" dirty="0">
                <a:solidFill>
                  <a:srgbClr val="29BA74"/>
                </a:solidFill>
                <a:latin typeface="Trebuchet MS"/>
              </a:rPr>
              <a:t>Campus Műszaki Osztály</a:t>
            </a:r>
            <a:endParaRPr kumimoji="0" lang="hu-HU" sz="700" i="0" u="none" kern="1200" cap="none" spc="0" normalizeH="0" baseline="0" noProof="0" dirty="0">
              <a:ln>
                <a:noFill/>
              </a:ln>
              <a:solidFill>
                <a:srgbClr val="29BA74"/>
              </a:solidFill>
              <a:effectLst/>
              <a:uLnTx/>
              <a:uFillTx/>
              <a:latin typeface="Trebuchet MS"/>
            </a:endParaRPr>
          </a:p>
        </p:txBody>
      </p:sp>
      <p:sp>
        <p:nvSpPr>
          <p:cNvPr id="245" name="Téglalap 126">
            <a:extLst>
              <a:ext uri="{FF2B5EF4-FFF2-40B4-BE49-F238E27FC236}">
                <a16:creationId xmlns:a16="http://schemas.microsoft.com/office/drawing/2014/main" id="{E23F514D-7959-4459-9C4B-E4BCBD8A57B8}"/>
              </a:ext>
            </a:extLst>
          </p:cNvPr>
          <p:cNvSpPr/>
          <p:nvPr/>
        </p:nvSpPr>
        <p:spPr>
          <a:xfrm>
            <a:off x="1715801" y="4763923"/>
            <a:ext cx="1216253" cy="165297"/>
          </a:xfrm>
          <a:prstGeom prst="rect">
            <a:avLst/>
          </a:prstGeom>
          <a:solidFill>
            <a:schemeClr val="bg1"/>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hu-HU" sz="700" noProof="0" dirty="0">
                <a:solidFill>
                  <a:srgbClr val="29BA74"/>
                </a:solidFill>
                <a:latin typeface="Trebuchet MS"/>
              </a:rPr>
              <a:t>Campus Műszaki Osztály</a:t>
            </a:r>
            <a:endParaRPr kumimoji="0" lang="hu-HU" sz="700" i="0" u="none" kern="1200" cap="none" spc="0" normalizeH="0" baseline="0" noProof="0" dirty="0">
              <a:ln>
                <a:noFill/>
              </a:ln>
              <a:solidFill>
                <a:srgbClr val="29BA74"/>
              </a:solidFill>
              <a:effectLst/>
              <a:uLnTx/>
              <a:uFillTx/>
              <a:latin typeface="Trebuchet MS"/>
            </a:endParaRPr>
          </a:p>
        </p:txBody>
      </p:sp>
      <p:sp>
        <p:nvSpPr>
          <p:cNvPr id="248" name="Téglalap 126">
            <a:extLst>
              <a:ext uri="{FF2B5EF4-FFF2-40B4-BE49-F238E27FC236}">
                <a16:creationId xmlns:a16="http://schemas.microsoft.com/office/drawing/2014/main" id="{E23F514D-7959-4459-9C4B-E4BCBD8A57B8}"/>
              </a:ext>
            </a:extLst>
          </p:cNvPr>
          <p:cNvSpPr/>
          <p:nvPr/>
        </p:nvSpPr>
        <p:spPr>
          <a:xfrm>
            <a:off x="1697776" y="5563241"/>
            <a:ext cx="1215052" cy="167192"/>
          </a:xfrm>
          <a:prstGeom prst="rect">
            <a:avLst/>
          </a:prstGeom>
          <a:solidFill>
            <a:schemeClr val="bg1"/>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hu-HU" sz="700" noProof="0" dirty="0">
                <a:solidFill>
                  <a:srgbClr val="29BA74"/>
                </a:solidFill>
                <a:latin typeface="Trebuchet MS"/>
              </a:rPr>
              <a:t>Campus Műszaki Osztály</a:t>
            </a:r>
            <a:endParaRPr kumimoji="0" lang="hu-HU" sz="700" i="0" u="none" kern="1200" cap="none" spc="0" normalizeH="0" baseline="0" noProof="0" dirty="0">
              <a:ln>
                <a:noFill/>
              </a:ln>
              <a:solidFill>
                <a:srgbClr val="29BA74"/>
              </a:solidFill>
              <a:effectLst/>
              <a:uLnTx/>
              <a:uFillTx/>
              <a:latin typeface="Trebuchet MS"/>
            </a:endParaRPr>
          </a:p>
        </p:txBody>
      </p:sp>
      <p:sp>
        <p:nvSpPr>
          <p:cNvPr id="254" name="Téglalap 126">
            <a:extLst>
              <a:ext uri="{FF2B5EF4-FFF2-40B4-BE49-F238E27FC236}">
                <a16:creationId xmlns:a16="http://schemas.microsoft.com/office/drawing/2014/main" id="{E23F514D-7959-4459-9C4B-E4BCBD8A57B8}"/>
              </a:ext>
            </a:extLst>
          </p:cNvPr>
          <p:cNvSpPr/>
          <p:nvPr/>
        </p:nvSpPr>
        <p:spPr>
          <a:xfrm>
            <a:off x="1711246" y="5975225"/>
            <a:ext cx="1151051" cy="169822"/>
          </a:xfrm>
          <a:prstGeom prst="rect">
            <a:avLst/>
          </a:prstGeom>
          <a:solidFill>
            <a:schemeClr val="bg1"/>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hu-HU" sz="700" noProof="0" dirty="0">
                <a:solidFill>
                  <a:srgbClr val="29BA74"/>
                </a:solidFill>
                <a:latin typeface="Trebuchet MS"/>
              </a:rPr>
              <a:t>Campus Műszaki Osztály</a:t>
            </a:r>
            <a:endParaRPr kumimoji="0" lang="hu-HU" sz="700" i="0" u="none" kern="1200" cap="none" spc="0" normalizeH="0" baseline="0" noProof="0" dirty="0">
              <a:ln>
                <a:noFill/>
              </a:ln>
              <a:solidFill>
                <a:srgbClr val="29BA74"/>
              </a:solidFill>
              <a:effectLst/>
              <a:uLnTx/>
              <a:uFillTx/>
              <a:latin typeface="Trebuchet MS"/>
            </a:endParaRPr>
          </a:p>
        </p:txBody>
      </p:sp>
      <p:sp>
        <p:nvSpPr>
          <p:cNvPr id="255" name="Téglalap 56">
            <a:extLst>
              <a:ext uri="{FF2B5EF4-FFF2-40B4-BE49-F238E27FC236}">
                <a16:creationId xmlns:a16="http://schemas.microsoft.com/office/drawing/2014/main" id="{F9CE4E05-5DDD-472A-B644-02B6A0DF149E}"/>
              </a:ext>
            </a:extLst>
          </p:cNvPr>
          <p:cNvSpPr/>
          <p:nvPr/>
        </p:nvSpPr>
        <p:spPr>
          <a:xfrm>
            <a:off x="9019828" y="2167038"/>
            <a:ext cx="1862531" cy="211461"/>
          </a:xfrm>
          <a:prstGeom prst="rect">
            <a:avLst/>
          </a:prstGeom>
          <a:no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900" dirty="0">
                <a:solidFill>
                  <a:srgbClr val="29BA74"/>
                </a:solidFill>
              </a:rPr>
              <a:t>Hallgatói Szolgáltatások Központ</a:t>
            </a:r>
          </a:p>
        </p:txBody>
      </p:sp>
      <p:cxnSp>
        <p:nvCxnSpPr>
          <p:cNvPr id="142" name="Szögletes összekötő 141"/>
          <p:cNvCxnSpPr>
            <a:stCxn id="216" idx="1"/>
            <a:endCxn id="100" idx="3"/>
          </p:cNvCxnSpPr>
          <p:nvPr/>
        </p:nvCxnSpPr>
        <p:spPr>
          <a:xfrm rot="10800000" flipV="1">
            <a:off x="8547414" y="1997998"/>
            <a:ext cx="465403" cy="71126"/>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53" name="Szögletes összekötő 152"/>
          <p:cNvCxnSpPr>
            <a:stCxn id="255" idx="1"/>
            <a:endCxn id="100" idx="3"/>
          </p:cNvCxnSpPr>
          <p:nvPr/>
        </p:nvCxnSpPr>
        <p:spPr>
          <a:xfrm rot="10800000">
            <a:off x="8547414" y="2069125"/>
            <a:ext cx="472415" cy="203645"/>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57" name="Szögletes összekötő 156"/>
          <p:cNvCxnSpPr>
            <a:stCxn id="168" idx="1"/>
            <a:endCxn id="100" idx="3"/>
          </p:cNvCxnSpPr>
          <p:nvPr/>
        </p:nvCxnSpPr>
        <p:spPr>
          <a:xfrm rot="10800000">
            <a:off x="8547414" y="2069125"/>
            <a:ext cx="472415" cy="496109"/>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61" name="Szögletes összekötő 160"/>
          <p:cNvCxnSpPr>
            <a:stCxn id="208" idx="1"/>
            <a:endCxn id="100" idx="3"/>
          </p:cNvCxnSpPr>
          <p:nvPr/>
        </p:nvCxnSpPr>
        <p:spPr>
          <a:xfrm rot="10800000">
            <a:off x="8547413" y="2069124"/>
            <a:ext cx="481816" cy="737328"/>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64" name="Szögletes összekötő 163"/>
          <p:cNvCxnSpPr>
            <a:stCxn id="209" idx="1"/>
            <a:endCxn id="100" idx="3"/>
          </p:cNvCxnSpPr>
          <p:nvPr/>
        </p:nvCxnSpPr>
        <p:spPr>
          <a:xfrm rot="10800000">
            <a:off x="8547413" y="2069125"/>
            <a:ext cx="481816" cy="967149"/>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66" name="Szögletes összekötő 165"/>
          <p:cNvCxnSpPr>
            <a:stCxn id="185" idx="1"/>
            <a:endCxn id="100" idx="3"/>
          </p:cNvCxnSpPr>
          <p:nvPr/>
        </p:nvCxnSpPr>
        <p:spPr>
          <a:xfrm rot="10800000">
            <a:off x="8547414" y="2069124"/>
            <a:ext cx="472415" cy="1193654"/>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57" name="Szögletes összekötő 256"/>
          <p:cNvCxnSpPr>
            <a:stCxn id="7" idx="3"/>
            <a:endCxn id="100" idx="1"/>
          </p:cNvCxnSpPr>
          <p:nvPr/>
        </p:nvCxnSpPr>
        <p:spPr>
          <a:xfrm flipV="1">
            <a:off x="6924750" y="2069124"/>
            <a:ext cx="334032" cy="1"/>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43" name="Szögletes összekötő 42"/>
          <p:cNvCxnSpPr>
            <a:cxnSpLocks/>
            <a:stCxn id="207" idx="3"/>
          </p:cNvCxnSpPr>
          <p:nvPr/>
        </p:nvCxnSpPr>
        <p:spPr>
          <a:xfrm flipV="1">
            <a:off x="3124010" y="2341184"/>
            <a:ext cx="837982" cy="1736672"/>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77" name="Szögletes összekötő 76"/>
          <p:cNvCxnSpPr>
            <a:cxnSpLocks/>
            <a:stCxn id="229" idx="1"/>
            <a:endCxn id="148" idx="3"/>
          </p:cNvCxnSpPr>
          <p:nvPr/>
        </p:nvCxnSpPr>
        <p:spPr>
          <a:xfrm rot="10800000">
            <a:off x="1623621" y="3490165"/>
            <a:ext cx="130535" cy="62722"/>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91" name="Szögletes összekötő 90"/>
          <p:cNvCxnSpPr>
            <a:cxnSpLocks/>
            <a:stCxn id="207" idx="1"/>
            <a:endCxn id="148" idx="3"/>
          </p:cNvCxnSpPr>
          <p:nvPr/>
        </p:nvCxnSpPr>
        <p:spPr>
          <a:xfrm rot="10800000">
            <a:off x="1623621" y="3490166"/>
            <a:ext cx="100039" cy="587691"/>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19" name="Szögletes összekötő 118"/>
          <p:cNvCxnSpPr>
            <a:cxnSpLocks/>
            <a:stCxn id="245" idx="1"/>
            <a:endCxn id="179" idx="3"/>
          </p:cNvCxnSpPr>
          <p:nvPr/>
        </p:nvCxnSpPr>
        <p:spPr>
          <a:xfrm rot="10800000">
            <a:off x="1612473" y="4718104"/>
            <a:ext cx="103328" cy="128468"/>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22" name="Szögletes összekötő 121"/>
          <p:cNvCxnSpPr>
            <a:cxnSpLocks/>
            <a:stCxn id="221" idx="1"/>
            <a:endCxn id="179" idx="3"/>
          </p:cNvCxnSpPr>
          <p:nvPr/>
        </p:nvCxnSpPr>
        <p:spPr>
          <a:xfrm rot="10800000" flipV="1">
            <a:off x="1612473" y="4636000"/>
            <a:ext cx="103328" cy="82104"/>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24" name="Szögletes összekötő 123"/>
          <p:cNvCxnSpPr>
            <a:cxnSpLocks/>
            <a:stCxn id="219" idx="1"/>
            <a:endCxn id="179" idx="3"/>
          </p:cNvCxnSpPr>
          <p:nvPr/>
        </p:nvCxnSpPr>
        <p:spPr>
          <a:xfrm rot="10800000" flipV="1">
            <a:off x="1612473" y="4423088"/>
            <a:ext cx="111186" cy="295015"/>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34" name="Szögletes összekötő 133"/>
          <p:cNvCxnSpPr>
            <a:stCxn id="248" idx="1"/>
            <a:endCxn id="180" idx="3"/>
          </p:cNvCxnSpPr>
          <p:nvPr/>
        </p:nvCxnSpPr>
        <p:spPr>
          <a:xfrm rot="10800000">
            <a:off x="1602682" y="5399107"/>
            <a:ext cx="95095" cy="247731"/>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47" name="Szögletes összekötő 146"/>
          <p:cNvCxnSpPr>
            <a:stCxn id="223" idx="1"/>
            <a:endCxn id="180" idx="3"/>
          </p:cNvCxnSpPr>
          <p:nvPr/>
        </p:nvCxnSpPr>
        <p:spPr>
          <a:xfrm rot="10800000">
            <a:off x="1602682" y="5399106"/>
            <a:ext cx="103577" cy="53228"/>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54" name="Szögletes összekötő 153"/>
          <p:cNvCxnSpPr>
            <a:stCxn id="222" idx="1"/>
          </p:cNvCxnSpPr>
          <p:nvPr/>
        </p:nvCxnSpPr>
        <p:spPr>
          <a:xfrm rot="10800000" flipV="1">
            <a:off x="1654070" y="5249113"/>
            <a:ext cx="54986" cy="183031"/>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62" name="Szögletes összekötő 161"/>
          <p:cNvCxnSpPr>
            <a:stCxn id="254" idx="1"/>
            <a:endCxn id="178" idx="3"/>
          </p:cNvCxnSpPr>
          <p:nvPr/>
        </p:nvCxnSpPr>
        <p:spPr>
          <a:xfrm rot="10800000">
            <a:off x="1593924" y="5927614"/>
            <a:ext cx="117323" cy="132522"/>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00" name="Szögletes összekötő 199"/>
          <p:cNvCxnSpPr>
            <a:cxnSpLocks/>
            <a:stCxn id="230" idx="1"/>
            <a:endCxn id="178" idx="3"/>
          </p:cNvCxnSpPr>
          <p:nvPr/>
        </p:nvCxnSpPr>
        <p:spPr>
          <a:xfrm rot="10800000" flipV="1">
            <a:off x="1593923" y="5856348"/>
            <a:ext cx="117618" cy="71265"/>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53" name="Szögletes összekötő 252"/>
          <p:cNvCxnSpPr>
            <a:stCxn id="230" idx="1"/>
            <a:endCxn id="178" idx="3"/>
          </p:cNvCxnSpPr>
          <p:nvPr/>
        </p:nvCxnSpPr>
        <p:spPr>
          <a:xfrm rot="10800000" flipV="1">
            <a:off x="1593923" y="5856348"/>
            <a:ext cx="117618" cy="71265"/>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59" name="Szögletes összekötő 258"/>
          <p:cNvCxnSpPr>
            <a:stCxn id="225" idx="1"/>
            <a:endCxn id="181" idx="3"/>
          </p:cNvCxnSpPr>
          <p:nvPr/>
        </p:nvCxnSpPr>
        <p:spPr>
          <a:xfrm rot="10800000">
            <a:off x="1618468" y="6420973"/>
            <a:ext cx="97876" cy="99802"/>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65" name="Szögletes összekötő 264"/>
          <p:cNvCxnSpPr>
            <a:stCxn id="224" idx="1"/>
            <a:endCxn id="181" idx="3"/>
          </p:cNvCxnSpPr>
          <p:nvPr/>
        </p:nvCxnSpPr>
        <p:spPr>
          <a:xfrm rot="10800000" flipV="1">
            <a:off x="1618468" y="6295057"/>
            <a:ext cx="96450" cy="125915"/>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88" name="Téglalap 56">
            <a:extLst>
              <a:ext uri="{FF2B5EF4-FFF2-40B4-BE49-F238E27FC236}">
                <a16:creationId xmlns:a16="http://schemas.microsoft.com/office/drawing/2014/main" id="{92CBE571-F491-4428-BF06-7F2F2D280FC7}"/>
              </a:ext>
            </a:extLst>
          </p:cNvPr>
          <p:cNvSpPr/>
          <p:nvPr/>
        </p:nvSpPr>
        <p:spPr>
          <a:xfrm>
            <a:off x="9021816" y="1599491"/>
            <a:ext cx="1876956" cy="270724"/>
          </a:xfrm>
          <a:prstGeom prst="rect">
            <a:avLst/>
          </a:prstGeom>
          <a:solidFill>
            <a:srgbClr val="FFFFFF"/>
          </a:solid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900" dirty="0">
                <a:solidFill>
                  <a:srgbClr val="29BA74"/>
                </a:solidFill>
              </a:rPr>
              <a:t>Felnőttképzési és Szaktanácsadási Központ</a:t>
            </a:r>
          </a:p>
        </p:txBody>
      </p:sp>
      <p:cxnSp>
        <p:nvCxnSpPr>
          <p:cNvPr id="24" name="Szögletes összekötő 23"/>
          <p:cNvCxnSpPr>
            <a:stCxn id="100" idx="3"/>
            <a:endCxn id="188" idx="1"/>
          </p:cNvCxnSpPr>
          <p:nvPr/>
        </p:nvCxnSpPr>
        <p:spPr>
          <a:xfrm flipV="1">
            <a:off x="8547413" y="1734853"/>
            <a:ext cx="474403" cy="334271"/>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89" name="Téglalap 126">
            <a:extLst>
              <a:ext uri="{FF2B5EF4-FFF2-40B4-BE49-F238E27FC236}">
                <a16:creationId xmlns:a16="http://schemas.microsoft.com/office/drawing/2014/main" id="{B43C67B5-5435-4224-A51E-3E1B0D1B8545}"/>
              </a:ext>
            </a:extLst>
          </p:cNvPr>
          <p:cNvSpPr/>
          <p:nvPr/>
        </p:nvSpPr>
        <p:spPr>
          <a:xfrm>
            <a:off x="3034484" y="5934631"/>
            <a:ext cx="1086179" cy="834423"/>
          </a:xfrm>
          <a:prstGeom prst="rect">
            <a:avLst/>
          </a:prstGeom>
          <a:noFill/>
          <a:ln w="10795" cap="flat" cmpd="sng" algn="ctr">
            <a:solidFill>
              <a:srgbClr val="29BA74"/>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hu-HU" sz="880" dirty="0">
                <a:solidFill>
                  <a:srgbClr val="29BA74"/>
                </a:solidFill>
              </a:rPr>
              <a:t>MATE Móricz Zsigmond Mezőgazdasági Technikum, Szakképző Iskola és Kollégium</a:t>
            </a:r>
          </a:p>
        </p:txBody>
      </p:sp>
      <p:cxnSp>
        <p:nvCxnSpPr>
          <p:cNvPr id="37" name="Egyenes összekötő 36"/>
          <p:cNvCxnSpPr>
            <a:cxnSpLocks/>
          </p:cNvCxnSpPr>
          <p:nvPr/>
        </p:nvCxnSpPr>
        <p:spPr>
          <a:xfrm flipH="1" flipV="1">
            <a:off x="4022834" y="2341184"/>
            <a:ext cx="39668" cy="3593447"/>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44" name="Szögletes összekötő 43"/>
          <p:cNvCxnSpPr>
            <a:cxnSpLocks/>
          </p:cNvCxnSpPr>
          <p:nvPr/>
        </p:nvCxnSpPr>
        <p:spPr>
          <a:xfrm rot="5400000">
            <a:off x="3711301" y="4587030"/>
            <a:ext cx="2172515" cy="1356103"/>
          </a:xfrm>
          <a:prstGeom prst="bentConnector2">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5" name="Egyenes összekötő 54"/>
          <p:cNvCxnSpPr/>
          <p:nvPr/>
        </p:nvCxnSpPr>
        <p:spPr>
          <a:xfrm>
            <a:off x="1065353" y="3739141"/>
            <a:ext cx="5723" cy="549530"/>
          </a:xfrm>
          <a:prstGeom prst="line">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58" name="Egyenes összekötő 57"/>
          <p:cNvCxnSpPr/>
          <p:nvPr/>
        </p:nvCxnSpPr>
        <p:spPr>
          <a:xfrm>
            <a:off x="1045466" y="4278989"/>
            <a:ext cx="2855206" cy="2957"/>
          </a:xfrm>
          <a:prstGeom prst="line">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63" name="Egyenes összekötő 62"/>
          <p:cNvCxnSpPr/>
          <p:nvPr/>
        </p:nvCxnSpPr>
        <p:spPr>
          <a:xfrm>
            <a:off x="3901553" y="4296568"/>
            <a:ext cx="42181" cy="1638063"/>
          </a:xfrm>
          <a:prstGeom prst="line">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sp>
        <p:nvSpPr>
          <p:cNvPr id="191" name="Rectangle 110">
            <a:extLst>
              <a:ext uri="{FF2B5EF4-FFF2-40B4-BE49-F238E27FC236}">
                <a16:creationId xmlns:a16="http://schemas.microsoft.com/office/drawing/2014/main" id="{5951EB7A-2F97-44F1-ACF3-3D6AD0F5F933}"/>
              </a:ext>
            </a:extLst>
          </p:cNvPr>
          <p:cNvSpPr/>
          <p:nvPr/>
        </p:nvSpPr>
        <p:spPr>
          <a:xfrm>
            <a:off x="1715800" y="4918029"/>
            <a:ext cx="1216253" cy="228348"/>
          </a:xfrm>
          <a:prstGeom prst="rect">
            <a:avLst/>
          </a:prstGeom>
          <a:solidFill>
            <a:schemeClr val="bg1"/>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lvl="0" fontAlgn="ctr"/>
            <a:r>
              <a:rPr lang="hu-HU" sz="550" dirty="0">
                <a:solidFill>
                  <a:srgbClr val="29BA74"/>
                </a:solidFill>
              </a:rPr>
              <a:t>Mezőgazdasági Eszköz- és Gépfejlődés-történeti Szakmúzeum </a:t>
            </a:r>
          </a:p>
        </p:txBody>
      </p:sp>
      <p:cxnSp>
        <p:nvCxnSpPr>
          <p:cNvPr id="194" name="Szögletes összekötő 118">
            <a:extLst>
              <a:ext uri="{FF2B5EF4-FFF2-40B4-BE49-F238E27FC236}">
                <a16:creationId xmlns:a16="http://schemas.microsoft.com/office/drawing/2014/main" id="{6031D723-88E2-4244-88EA-BA51A7A1729B}"/>
              </a:ext>
            </a:extLst>
          </p:cNvPr>
          <p:cNvCxnSpPr>
            <a:cxnSpLocks/>
            <a:stCxn id="191" idx="1"/>
            <a:endCxn id="179" idx="3"/>
          </p:cNvCxnSpPr>
          <p:nvPr/>
        </p:nvCxnSpPr>
        <p:spPr>
          <a:xfrm rot="10800000">
            <a:off x="1612474" y="4718105"/>
            <a:ext cx="103327" cy="314099"/>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Tree>
    <p:custDataLst>
      <p:tags r:id="rId2"/>
    </p:custDataLst>
    <p:extLst>
      <p:ext uri="{BB962C8B-B14F-4D97-AF65-F5344CB8AC3E}">
        <p14:creationId xmlns:p14="http://schemas.microsoft.com/office/powerpoint/2010/main" val="3033175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 name="Object 67" hidden="1">
            <a:extLst>
              <a:ext uri="{FF2B5EF4-FFF2-40B4-BE49-F238E27FC236}">
                <a16:creationId xmlns:a16="http://schemas.microsoft.com/office/drawing/2014/main" id="{83803EEA-BC26-42C8-B2CA-BECBDC9CDD0A}"/>
              </a:ext>
            </a:extLst>
          </p:cNvPr>
          <p:cNvGraphicFramePr>
            <a:graphicFrameLocks noChangeAspect="1"/>
          </p:cNvGraphicFramePr>
          <p:nvPr>
            <p:custDataLst>
              <p:tags r:id="rId3"/>
            </p:custDataLst>
            <p:extLst>
              <p:ext uri="{D42A27DB-BD31-4B8C-83A1-F6EECF244321}">
                <p14:modId xmlns:p14="http://schemas.microsoft.com/office/powerpoint/2010/main" val="89971947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01" name="think-cell Slide" r:id="rId7" imgW="473" imgH="473" progId="TCLayout.ActiveDocument.1">
                  <p:embed/>
                </p:oleObj>
              </mc:Choice>
              <mc:Fallback>
                <p:oleObj name="think-cell Slide" r:id="rId7" imgW="473" imgH="473" progId="TCLayout.ActiveDocument.1">
                  <p:embed/>
                  <p:pic>
                    <p:nvPicPr>
                      <p:cNvPr id="68" name="Object 67" hidden="1">
                        <a:extLst>
                          <a:ext uri="{FF2B5EF4-FFF2-40B4-BE49-F238E27FC236}">
                            <a16:creationId xmlns:a16="http://schemas.microsoft.com/office/drawing/2014/main" id="{83803EEA-BC26-42C8-B2CA-BECBDC9CDD0A}"/>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156" name="Rectangle 155" hidden="1">
            <a:extLst>
              <a:ext uri="{FF2B5EF4-FFF2-40B4-BE49-F238E27FC236}">
                <a16:creationId xmlns:a16="http://schemas.microsoft.com/office/drawing/2014/main" id="{3F706AB5-732B-43F1-8016-9A872F8A49B2}"/>
              </a:ext>
            </a:extLst>
          </p:cNvPr>
          <p:cNvSpPr/>
          <p:nvPr>
            <p:custDataLst>
              <p:tags r:id="rId4"/>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kumimoji="0" lang="hu-HU" sz="2800" u="none" strike="noStrike" kern="1200" cap="none" spc="0" normalizeH="0" noProof="0" dirty="0">
              <a:ln>
                <a:noFill/>
              </a:ln>
              <a:solidFill>
                <a:srgbClr val="FFFFFF"/>
              </a:solidFill>
              <a:effectLst/>
              <a:uLnTx/>
              <a:uFillTx/>
              <a:latin typeface="Trebuchet MS" panose="020B0603020202020204" pitchFamily="34" charset="0"/>
              <a:ea typeface="+mj-ea"/>
              <a:cs typeface="+mj-cs"/>
              <a:sym typeface="Trebuchet MS" panose="020B0603020202020204" pitchFamily="34" charset="0"/>
            </a:endParaRPr>
          </a:p>
        </p:txBody>
      </p:sp>
      <p:cxnSp>
        <p:nvCxnSpPr>
          <p:cNvPr id="16" name="Connector: Elbow 15">
            <a:extLst>
              <a:ext uri="{FF2B5EF4-FFF2-40B4-BE49-F238E27FC236}">
                <a16:creationId xmlns:a16="http://schemas.microsoft.com/office/drawing/2014/main" id="{7EDA67F8-5103-4F62-A994-44BFCE370EEB}"/>
              </a:ext>
            </a:extLst>
          </p:cNvPr>
          <p:cNvCxnSpPr>
            <a:stCxn id="92" idx="1"/>
            <a:endCxn id="28" idx="1"/>
          </p:cNvCxnSpPr>
          <p:nvPr/>
        </p:nvCxnSpPr>
        <p:spPr>
          <a:xfrm rot="10800000">
            <a:off x="1432497" y="3200340"/>
            <a:ext cx="154432" cy="2499244"/>
          </a:xfrm>
          <a:prstGeom prst="bentConnector3">
            <a:avLst>
              <a:gd name="adj1" fmla="val 56826"/>
            </a:avLst>
          </a:prstGeom>
          <a:ln w="9525" cap="rnd" cmpd="sng" algn="ctr">
            <a:solidFill>
              <a:srgbClr val="9A9A9A"/>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7EB392A4-A002-4336-9C17-2609253AA718}"/>
              </a:ext>
            </a:extLst>
          </p:cNvPr>
          <p:cNvCxnSpPr>
            <a:stCxn id="91" idx="1"/>
            <a:endCxn id="28" idx="1"/>
          </p:cNvCxnSpPr>
          <p:nvPr/>
        </p:nvCxnSpPr>
        <p:spPr>
          <a:xfrm rot="10800000">
            <a:off x="1432497" y="3200340"/>
            <a:ext cx="154432" cy="370868"/>
          </a:xfrm>
          <a:prstGeom prst="bentConnector3">
            <a:avLst>
              <a:gd name="adj1" fmla="val 58882"/>
            </a:avLst>
          </a:prstGeom>
          <a:ln w="9525" cap="rnd" cmpd="sng" algn="ctr">
            <a:solidFill>
              <a:srgbClr val="9A9A9A"/>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8" name="Connector: Elbow 87">
            <a:extLst>
              <a:ext uri="{FF2B5EF4-FFF2-40B4-BE49-F238E27FC236}">
                <a16:creationId xmlns:a16="http://schemas.microsoft.com/office/drawing/2014/main" id="{F3CD153E-C5FA-4D15-87B2-F4CA6C437888}"/>
              </a:ext>
            </a:extLst>
          </p:cNvPr>
          <p:cNvCxnSpPr/>
          <p:nvPr/>
        </p:nvCxnSpPr>
        <p:spPr>
          <a:xfrm flipH="1">
            <a:off x="5670265" y="4186947"/>
            <a:ext cx="231309" cy="352715"/>
          </a:xfrm>
          <a:prstGeom prst="bentConnector3">
            <a:avLst>
              <a:gd name="adj1" fmla="val 51291"/>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89" name="Connector: Elbow 88">
            <a:extLst>
              <a:ext uri="{FF2B5EF4-FFF2-40B4-BE49-F238E27FC236}">
                <a16:creationId xmlns:a16="http://schemas.microsoft.com/office/drawing/2014/main" id="{7DCC4B5F-E67E-4548-B275-F711D824BDA4}"/>
              </a:ext>
            </a:extLst>
          </p:cNvPr>
          <p:cNvCxnSpPr>
            <a:cxnSpLocks/>
          </p:cNvCxnSpPr>
          <p:nvPr/>
        </p:nvCxnSpPr>
        <p:spPr>
          <a:xfrm rot="5400000">
            <a:off x="5500365" y="4638824"/>
            <a:ext cx="455457" cy="115653"/>
          </a:xfrm>
          <a:prstGeom prst="bentConnector3">
            <a:avLst>
              <a:gd name="adj1" fmla="val 9058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31" name="Connector: Elbow 230">
            <a:extLst>
              <a:ext uri="{FF2B5EF4-FFF2-40B4-BE49-F238E27FC236}">
                <a16:creationId xmlns:a16="http://schemas.microsoft.com/office/drawing/2014/main" id="{F602719D-0647-4FC4-9E52-850FE5C99C81}"/>
              </a:ext>
            </a:extLst>
          </p:cNvPr>
          <p:cNvCxnSpPr/>
          <p:nvPr/>
        </p:nvCxnSpPr>
        <p:spPr>
          <a:xfrm rot="10800000" flipH="1" flipV="1">
            <a:off x="7357492" y="4257912"/>
            <a:ext cx="231308" cy="365706"/>
          </a:xfrm>
          <a:prstGeom prst="bentConnector3">
            <a:avLst>
              <a:gd name="adj1" fmla="val 125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24" name="Connector: Elbow 223">
            <a:extLst>
              <a:ext uri="{FF2B5EF4-FFF2-40B4-BE49-F238E27FC236}">
                <a16:creationId xmlns:a16="http://schemas.microsoft.com/office/drawing/2014/main" id="{906CA0BD-CAF0-47F3-95F6-2581BF4068E6}"/>
              </a:ext>
            </a:extLst>
          </p:cNvPr>
          <p:cNvCxnSpPr>
            <a:cxnSpLocks/>
          </p:cNvCxnSpPr>
          <p:nvPr/>
        </p:nvCxnSpPr>
        <p:spPr>
          <a:xfrm rot="10800000" flipH="1" flipV="1">
            <a:off x="7111047" y="3559699"/>
            <a:ext cx="231308" cy="365706"/>
          </a:xfrm>
          <a:prstGeom prst="bentConnector3">
            <a:avLst>
              <a:gd name="adj1" fmla="val 125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25" name="Connector: Elbow 224">
            <a:extLst>
              <a:ext uri="{FF2B5EF4-FFF2-40B4-BE49-F238E27FC236}">
                <a16:creationId xmlns:a16="http://schemas.microsoft.com/office/drawing/2014/main" id="{D1020DAF-EB33-461E-985A-2C7B4F4BFF3C}"/>
              </a:ext>
            </a:extLst>
          </p:cNvPr>
          <p:cNvCxnSpPr/>
          <p:nvPr/>
        </p:nvCxnSpPr>
        <p:spPr>
          <a:xfrm rot="10800000" flipH="1" flipV="1">
            <a:off x="7111047" y="3894424"/>
            <a:ext cx="231308" cy="365706"/>
          </a:xfrm>
          <a:prstGeom prst="bentConnector3">
            <a:avLst>
              <a:gd name="adj1" fmla="val 125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26" name="Connector: Elbow 225">
            <a:extLst>
              <a:ext uri="{FF2B5EF4-FFF2-40B4-BE49-F238E27FC236}">
                <a16:creationId xmlns:a16="http://schemas.microsoft.com/office/drawing/2014/main" id="{F047E8E5-4D05-48B3-99C3-618BE44B74F0}"/>
              </a:ext>
            </a:extLst>
          </p:cNvPr>
          <p:cNvCxnSpPr>
            <a:cxnSpLocks/>
          </p:cNvCxnSpPr>
          <p:nvPr/>
        </p:nvCxnSpPr>
        <p:spPr>
          <a:xfrm rot="16200000" flipH="1">
            <a:off x="6613615" y="4274942"/>
            <a:ext cx="1226171" cy="231309"/>
          </a:xfrm>
          <a:prstGeom prst="bentConnector3">
            <a:avLst>
              <a:gd name="adj1" fmla="val 99087"/>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29" name="Connector: Elbow 228">
            <a:extLst>
              <a:ext uri="{FF2B5EF4-FFF2-40B4-BE49-F238E27FC236}">
                <a16:creationId xmlns:a16="http://schemas.microsoft.com/office/drawing/2014/main" id="{1C581EC4-AB28-4D7B-8997-8AA670C67C1D}"/>
              </a:ext>
            </a:extLst>
          </p:cNvPr>
          <p:cNvCxnSpPr>
            <a:cxnSpLocks/>
          </p:cNvCxnSpPr>
          <p:nvPr/>
        </p:nvCxnSpPr>
        <p:spPr>
          <a:xfrm rot="16200000" flipH="1">
            <a:off x="6613615" y="4636669"/>
            <a:ext cx="1226171" cy="231309"/>
          </a:xfrm>
          <a:prstGeom prst="bentConnector3">
            <a:avLst>
              <a:gd name="adj1" fmla="val 99087"/>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30" name="Connector: Elbow 229">
            <a:extLst>
              <a:ext uri="{FF2B5EF4-FFF2-40B4-BE49-F238E27FC236}">
                <a16:creationId xmlns:a16="http://schemas.microsoft.com/office/drawing/2014/main" id="{41C9EE4A-95F3-4B37-84D0-932554115BAB}"/>
              </a:ext>
            </a:extLst>
          </p:cNvPr>
          <p:cNvCxnSpPr>
            <a:cxnSpLocks/>
          </p:cNvCxnSpPr>
          <p:nvPr/>
        </p:nvCxnSpPr>
        <p:spPr>
          <a:xfrm rot="16200000" flipH="1">
            <a:off x="6613615" y="5004941"/>
            <a:ext cx="1226171" cy="231309"/>
          </a:xfrm>
          <a:prstGeom prst="bentConnector3">
            <a:avLst>
              <a:gd name="adj1" fmla="val 99087"/>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30000" y="622800"/>
            <a:ext cx="10933350" cy="387798"/>
          </a:xfrm>
        </p:spPr>
        <p:txBody>
          <a:bodyPr>
            <a:normAutofit/>
          </a:bodyPr>
          <a:lstStyle/>
          <a:p>
            <a:r>
              <a:rPr lang="hu-HU" sz="2800" dirty="0"/>
              <a:t>A Magyar Agrár-és Élettudományi Egyetem </a:t>
            </a:r>
            <a:r>
              <a:rPr lang="hu-HU" sz="2800" dirty="0" err="1"/>
              <a:t>organogramja</a:t>
            </a:r>
            <a:r>
              <a:rPr lang="hu-HU" sz="2800" dirty="0"/>
              <a:t> (II/III)</a:t>
            </a:r>
            <a:endParaRPr lang="en-US" sz="2800" dirty="0"/>
          </a:p>
        </p:txBody>
      </p:sp>
      <p:grpSp>
        <p:nvGrpSpPr>
          <p:cNvPr id="5" name="Group 4">
            <a:extLst>
              <a:ext uri="{FF2B5EF4-FFF2-40B4-BE49-F238E27FC236}">
                <a16:creationId xmlns:a16="http://schemas.microsoft.com/office/drawing/2014/main" id="{0CBE6C1E-AB27-4EC5-900C-B3ECA3F98F1B}"/>
              </a:ext>
            </a:extLst>
          </p:cNvPr>
          <p:cNvGrpSpPr/>
          <p:nvPr/>
        </p:nvGrpSpPr>
        <p:grpSpPr>
          <a:xfrm>
            <a:off x="8038998" y="2187417"/>
            <a:ext cx="2356317" cy="643683"/>
            <a:chOff x="4467886" y="856421"/>
            <a:chExt cx="1811122" cy="791851"/>
          </a:xfrm>
        </p:grpSpPr>
        <p:sp>
          <p:nvSpPr>
            <p:cNvPr id="158" name="Rectangle 157">
              <a:extLst>
                <a:ext uri="{FF2B5EF4-FFF2-40B4-BE49-F238E27FC236}">
                  <a16:creationId xmlns:a16="http://schemas.microsoft.com/office/drawing/2014/main" id="{392186AD-630D-4473-BCB7-9E3BA313CDF7}"/>
                </a:ext>
              </a:extLst>
            </p:cNvPr>
            <p:cNvSpPr/>
            <p:nvPr/>
          </p:nvSpPr>
          <p:spPr>
            <a:xfrm>
              <a:off x="4467886" y="868431"/>
              <a:ext cx="1760230" cy="779841"/>
            </a:xfrm>
            <a:prstGeom prst="rect">
              <a:avLst/>
            </a:prstGeom>
            <a:solidFill>
              <a:srgbClr val="D4DF3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Trebuchet MS"/>
                <a:ea typeface="+mn-ea"/>
                <a:cs typeface="+mn-cs"/>
              </a:endParaRPr>
            </a:p>
          </p:txBody>
        </p:sp>
        <p:sp>
          <p:nvSpPr>
            <p:cNvPr id="12" name="Rectangle 11">
              <a:extLst>
                <a:ext uri="{FF2B5EF4-FFF2-40B4-BE49-F238E27FC236}">
                  <a16:creationId xmlns:a16="http://schemas.microsoft.com/office/drawing/2014/main" id="{F67A470C-ACD9-4AD7-902F-C4F7FCEBF5AD}"/>
                </a:ext>
              </a:extLst>
            </p:cNvPr>
            <p:cNvSpPr/>
            <p:nvPr/>
          </p:nvSpPr>
          <p:spPr>
            <a:xfrm>
              <a:off x="4518778" y="856421"/>
              <a:ext cx="1760230" cy="779841"/>
            </a:xfrm>
            <a:prstGeom prst="rect">
              <a:avLst/>
            </a:prstGeom>
            <a:solidFill>
              <a:srgbClr val="29BA7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r>
                <a:rPr kumimoji="0" lang="hu-HU" sz="1400" b="0" i="0" u="none" strike="noStrike" kern="0" cap="none" spc="0" normalizeH="0" baseline="0" noProof="0" dirty="0">
                  <a:ln>
                    <a:noFill/>
                  </a:ln>
                  <a:solidFill>
                    <a:prstClr val="white"/>
                  </a:solidFill>
                  <a:effectLst/>
                  <a:uLnTx/>
                  <a:uFillTx/>
                  <a:latin typeface="Trebuchet MS"/>
                  <a:ea typeface="+mn-ea"/>
                  <a:cs typeface="+mn-cs"/>
                </a:rPr>
                <a:t>Tudományos és Minőségbiztosítási Rektorhelyettes</a:t>
              </a:r>
              <a:endParaRPr kumimoji="0" lang="en-US" sz="1400" b="0" i="0" u="none" strike="noStrike" kern="0" cap="none" spc="0" normalizeH="0" baseline="0" noProof="0" dirty="0">
                <a:ln>
                  <a:noFill/>
                </a:ln>
                <a:solidFill>
                  <a:prstClr val="white"/>
                </a:solidFill>
                <a:effectLst/>
                <a:uLnTx/>
                <a:uFillTx/>
                <a:latin typeface="Trebuchet MS"/>
                <a:ea typeface="+mn-ea"/>
                <a:cs typeface="+mn-cs"/>
              </a:endParaRPr>
            </a:p>
          </p:txBody>
        </p:sp>
      </p:grpSp>
      <p:sp>
        <p:nvSpPr>
          <p:cNvPr id="19" name="Téglalap 92">
            <a:extLst>
              <a:ext uri="{FF2B5EF4-FFF2-40B4-BE49-F238E27FC236}">
                <a16:creationId xmlns:a16="http://schemas.microsoft.com/office/drawing/2014/main" id="{9581BA40-6C6F-4E5A-BA79-AB28E38A26AE}"/>
              </a:ext>
            </a:extLst>
          </p:cNvPr>
          <p:cNvSpPr/>
          <p:nvPr/>
        </p:nvSpPr>
        <p:spPr>
          <a:xfrm>
            <a:off x="7036579" y="3369331"/>
            <a:ext cx="2081259" cy="303745"/>
          </a:xfrm>
          <a:prstGeom prst="rect">
            <a:avLst/>
          </a:prstGeom>
          <a:solidFill>
            <a:srgbClr val="D4DF33"/>
          </a:solidFill>
          <a:ln w="10795" cap="flat" cmpd="sng" algn="ctr">
            <a:noFill/>
            <a:prstDash val="solid"/>
            <a:round/>
            <a:headEnd type="none" w="med" len="med"/>
            <a:tailEnd type="none" w="med" len="med"/>
          </a:ln>
          <a:effectLst/>
          <a:extLst>
            <a:ext uri="{91240B29-F687-4F45-9708-019B960494DF}">
              <a14:hiddenLine xmlns:a14="http://schemas.microsoft.com/office/drawing/2010/main" w="10795" cap="flat"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b="1" dirty="0">
                <a:solidFill>
                  <a:srgbClr val="FFFFFF"/>
                </a:solidFill>
                <a:latin typeface="Trebuchet MS"/>
              </a:rPr>
              <a:t>Egyetemi Könyvtár és Levéltár Igazgatóság</a:t>
            </a:r>
          </a:p>
        </p:txBody>
      </p:sp>
      <p:sp>
        <p:nvSpPr>
          <p:cNvPr id="177" name="Téglalap 138">
            <a:extLst>
              <a:ext uri="{FF2B5EF4-FFF2-40B4-BE49-F238E27FC236}">
                <a16:creationId xmlns:a16="http://schemas.microsoft.com/office/drawing/2014/main" id="{9B13CE4F-D0C4-4506-93FB-0B5A2D7A7A86}"/>
              </a:ext>
            </a:extLst>
          </p:cNvPr>
          <p:cNvSpPr/>
          <p:nvPr/>
        </p:nvSpPr>
        <p:spPr>
          <a:xfrm>
            <a:off x="9333070" y="3374047"/>
            <a:ext cx="2081259" cy="303745"/>
          </a:xfrm>
          <a:prstGeom prst="rect">
            <a:avLst/>
          </a:prstGeom>
          <a:solidFill>
            <a:srgbClr val="D4DF33"/>
          </a:solidFill>
          <a:ln w="10795" cap="flat" cmpd="sng" algn="ctr">
            <a:noFill/>
            <a:prstDash val="solid"/>
            <a:round/>
            <a:headEnd type="none" w="med" len="med"/>
            <a:tailEnd type="none" w="med" len="med"/>
          </a:ln>
          <a:effectLst/>
          <a:extLst>
            <a:ext uri="{91240B29-F687-4F45-9708-019B960494DF}">
              <a14:hiddenLine xmlns:a14="http://schemas.microsoft.com/office/drawing/2010/main" w="10795" cap="flat"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b="1" dirty="0">
                <a:solidFill>
                  <a:srgbClr val="FFFFFF"/>
                </a:solidFill>
                <a:latin typeface="Trebuchet MS"/>
              </a:rPr>
              <a:t>Egyetemi Laborközpont</a:t>
            </a:r>
            <a:r>
              <a:rPr lang="hu-HU" sz="1000" b="1" baseline="30000" dirty="0">
                <a:solidFill>
                  <a:srgbClr val="FFFFFF"/>
                </a:solidFill>
                <a:latin typeface="Trebuchet MS"/>
              </a:rPr>
              <a:t>1</a:t>
            </a:r>
          </a:p>
        </p:txBody>
      </p:sp>
      <p:grpSp>
        <p:nvGrpSpPr>
          <p:cNvPr id="4" name="Group 3">
            <a:extLst>
              <a:ext uri="{FF2B5EF4-FFF2-40B4-BE49-F238E27FC236}">
                <a16:creationId xmlns:a16="http://schemas.microsoft.com/office/drawing/2014/main" id="{C5207130-6E5F-4197-8073-5CFAAB7B83CD}"/>
              </a:ext>
            </a:extLst>
          </p:cNvPr>
          <p:cNvGrpSpPr/>
          <p:nvPr/>
        </p:nvGrpSpPr>
        <p:grpSpPr>
          <a:xfrm>
            <a:off x="2546229" y="2152500"/>
            <a:ext cx="2162588" cy="659010"/>
            <a:chOff x="2606590" y="1201063"/>
            <a:chExt cx="1662217" cy="810706"/>
          </a:xfrm>
        </p:grpSpPr>
        <p:sp>
          <p:nvSpPr>
            <p:cNvPr id="161" name="Rectangle 160">
              <a:extLst>
                <a:ext uri="{FF2B5EF4-FFF2-40B4-BE49-F238E27FC236}">
                  <a16:creationId xmlns:a16="http://schemas.microsoft.com/office/drawing/2014/main" id="{BF8049CC-7680-499F-A1DA-460C72BDCA88}"/>
                </a:ext>
              </a:extLst>
            </p:cNvPr>
            <p:cNvSpPr/>
            <p:nvPr/>
          </p:nvSpPr>
          <p:spPr>
            <a:xfrm>
              <a:off x="2606590" y="1201063"/>
              <a:ext cx="1599705" cy="779841"/>
            </a:xfrm>
            <a:prstGeom prst="rect">
              <a:avLst/>
            </a:prstGeom>
            <a:solidFill>
              <a:srgbClr val="D4DF3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Trebuchet MS"/>
                <a:ea typeface="+mn-ea"/>
                <a:cs typeface="+mn-cs"/>
              </a:endParaRPr>
            </a:p>
          </p:txBody>
        </p:sp>
        <p:sp>
          <p:nvSpPr>
            <p:cNvPr id="11" name="Rectangle 10">
              <a:extLst>
                <a:ext uri="{FF2B5EF4-FFF2-40B4-BE49-F238E27FC236}">
                  <a16:creationId xmlns:a16="http://schemas.microsoft.com/office/drawing/2014/main" id="{28E00B49-DBAE-431C-8C70-05C4854A5545}"/>
                </a:ext>
              </a:extLst>
            </p:cNvPr>
            <p:cNvSpPr/>
            <p:nvPr/>
          </p:nvSpPr>
          <p:spPr>
            <a:xfrm>
              <a:off x="2669102" y="1231928"/>
              <a:ext cx="1599705" cy="779841"/>
            </a:xfrm>
            <a:prstGeom prst="rect">
              <a:avLst/>
            </a:prstGeom>
            <a:solidFill>
              <a:srgbClr val="29BA7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r>
                <a:rPr kumimoji="0" lang="hu-HU" sz="1400" b="0" i="0" u="none" strike="noStrike" kern="0" cap="none" spc="0" normalizeH="0" baseline="0" noProof="0" dirty="0">
                  <a:ln>
                    <a:noFill/>
                  </a:ln>
                  <a:solidFill>
                    <a:prstClr val="white"/>
                  </a:solidFill>
                  <a:effectLst/>
                  <a:uLnTx/>
                  <a:uFillTx/>
                  <a:latin typeface="Trebuchet MS"/>
                  <a:ea typeface="+mn-ea"/>
                  <a:cs typeface="+mn-cs"/>
                </a:rPr>
                <a:t>Oktatási és Nemzetközi Rektorhelyettes</a:t>
              </a:r>
              <a:endParaRPr kumimoji="0" lang="en-US" sz="1400" b="0" i="0" u="none" strike="noStrike" kern="0" cap="none" spc="0" normalizeH="0" baseline="0" noProof="0" dirty="0">
                <a:ln>
                  <a:noFill/>
                </a:ln>
                <a:solidFill>
                  <a:prstClr val="white"/>
                </a:solidFill>
                <a:effectLst/>
                <a:uLnTx/>
                <a:uFillTx/>
                <a:latin typeface="Trebuchet MS"/>
                <a:ea typeface="+mn-ea"/>
                <a:cs typeface="+mn-cs"/>
              </a:endParaRPr>
            </a:p>
          </p:txBody>
        </p:sp>
      </p:grpSp>
      <p:cxnSp>
        <p:nvCxnSpPr>
          <p:cNvPr id="50" name="Connector: Elbow 49">
            <a:extLst>
              <a:ext uri="{FF2B5EF4-FFF2-40B4-BE49-F238E27FC236}">
                <a16:creationId xmlns:a16="http://schemas.microsoft.com/office/drawing/2014/main" id="{55DA579B-26A9-42B3-A075-A0EBF46F4E35}"/>
              </a:ext>
            </a:extLst>
          </p:cNvPr>
          <p:cNvCxnSpPr>
            <a:cxnSpLocks/>
          </p:cNvCxnSpPr>
          <p:nvPr/>
        </p:nvCxnSpPr>
        <p:spPr>
          <a:xfrm rot="10800000" flipH="1" flipV="1">
            <a:off x="1654414" y="5701896"/>
            <a:ext cx="231308" cy="365706"/>
          </a:xfrm>
          <a:prstGeom prst="bentConnector3">
            <a:avLst>
              <a:gd name="adj1" fmla="val 125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95" name="Connector: Elbow 194">
            <a:extLst>
              <a:ext uri="{FF2B5EF4-FFF2-40B4-BE49-F238E27FC236}">
                <a16:creationId xmlns:a16="http://schemas.microsoft.com/office/drawing/2014/main" id="{22AB33C3-5D36-4F2F-9EBE-ED7E29BDD8C0}"/>
              </a:ext>
            </a:extLst>
          </p:cNvPr>
          <p:cNvCxnSpPr/>
          <p:nvPr/>
        </p:nvCxnSpPr>
        <p:spPr>
          <a:xfrm rot="10800000" flipH="1" flipV="1">
            <a:off x="1654414" y="6036621"/>
            <a:ext cx="231308" cy="365706"/>
          </a:xfrm>
          <a:prstGeom prst="bentConnector3">
            <a:avLst>
              <a:gd name="adj1" fmla="val 125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96" name="Connector: Elbow 195">
            <a:extLst>
              <a:ext uri="{FF2B5EF4-FFF2-40B4-BE49-F238E27FC236}">
                <a16:creationId xmlns:a16="http://schemas.microsoft.com/office/drawing/2014/main" id="{A933873B-8B48-4FBE-991D-D67D37FDEE3B}"/>
              </a:ext>
            </a:extLst>
          </p:cNvPr>
          <p:cNvCxnSpPr/>
          <p:nvPr/>
        </p:nvCxnSpPr>
        <p:spPr>
          <a:xfrm rot="10800000" flipH="1" flipV="1">
            <a:off x="1654414" y="3581814"/>
            <a:ext cx="231308" cy="365706"/>
          </a:xfrm>
          <a:prstGeom prst="bentConnector3">
            <a:avLst>
              <a:gd name="adj1" fmla="val 125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97" name="Connector: Elbow 196">
            <a:extLst>
              <a:ext uri="{FF2B5EF4-FFF2-40B4-BE49-F238E27FC236}">
                <a16:creationId xmlns:a16="http://schemas.microsoft.com/office/drawing/2014/main" id="{EC3F4282-DEA2-4A7C-A37F-B5A48963E3D2}"/>
              </a:ext>
            </a:extLst>
          </p:cNvPr>
          <p:cNvCxnSpPr>
            <a:cxnSpLocks/>
          </p:cNvCxnSpPr>
          <p:nvPr/>
        </p:nvCxnSpPr>
        <p:spPr>
          <a:xfrm rot="10800000" flipH="1" flipV="1">
            <a:off x="1654414" y="3950917"/>
            <a:ext cx="231308" cy="365706"/>
          </a:xfrm>
          <a:prstGeom prst="bentConnector3">
            <a:avLst>
              <a:gd name="adj1" fmla="val 125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98" name="Connector: Elbow 197">
            <a:extLst>
              <a:ext uri="{FF2B5EF4-FFF2-40B4-BE49-F238E27FC236}">
                <a16:creationId xmlns:a16="http://schemas.microsoft.com/office/drawing/2014/main" id="{1E79FEAE-CE47-4465-B39B-FF8CB05D0196}"/>
              </a:ext>
            </a:extLst>
          </p:cNvPr>
          <p:cNvCxnSpPr>
            <a:cxnSpLocks/>
          </p:cNvCxnSpPr>
          <p:nvPr/>
        </p:nvCxnSpPr>
        <p:spPr>
          <a:xfrm rot="10800000" flipH="1" flipV="1">
            <a:off x="1654414" y="4285793"/>
            <a:ext cx="231308" cy="365706"/>
          </a:xfrm>
          <a:prstGeom prst="bentConnector3">
            <a:avLst>
              <a:gd name="adj1" fmla="val 125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99" name="Connector: Elbow 198">
            <a:extLst>
              <a:ext uri="{FF2B5EF4-FFF2-40B4-BE49-F238E27FC236}">
                <a16:creationId xmlns:a16="http://schemas.microsoft.com/office/drawing/2014/main" id="{FD723853-8959-4B39-B6AD-15C2833E6131}"/>
              </a:ext>
            </a:extLst>
          </p:cNvPr>
          <p:cNvCxnSpPr>
            <a:cxnSpLocks/>
          </p:cNvCxnSpPr>
          <p:nvPr/>
        </p:nvCxnSpPr>
        <p:spPr>
          <a:xfrm rot="10800000" flipH="1" flipV="1">
            <a:off x="1654414" y="4581920"/>
            <a:ext cx="231308" cy="365706"/>
          </a:xfrm>
          <a:prstGeom prst="bentConnector3">
            <a:avLst>
              <a:gd name="adj1" fmla="val 125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00" name="Connector: Elbow 199">
            <a:extLst>
              <a:ext uri="{FF2B5EF4-FFF2-40B4-BE49-F238E27FC236}">
                <a16:creationId xmlns:a16="http://schemas.microsoft.com/office/drawing/2014/main" id="{80885D1A-51FF-4183-84D9-16880431440B}"/>
              </a:ext>
            </a:extLst>
          </p:cNvPr>
          <p:cNvCxnSpPr>
            <a:cxnSpLocks/>
          </p:cNvCxnSpPr>
          <p:nvPr/>
        </p:nvCxnSpPr>
        <p:spPr>
          <a:xfrm rot="10800000" flipH="1" flipV="1">
            <a:off x="1654414" y="4926924"/>
            <a:ext cx="231308" cy="365706"/>
          </a:xfrm>
          <a:prstGeom prst="bentConnector3">
            <a:avLst>
              <a:gd name="adj1" fmla="val 125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89" name="Téglalap 56">
            <a:extLst>
              <a:ext uri="{FF2B5EF4-FFF2-40B4-BE49-F238E27FC236}">
                <a16:creationId xmlns:a16="http://schemas.microsoft.com/office/drawing/2014/main" id="{EA3C0172-0D38-4F58-9C40-CEBED0777736}"/>
              </a:ext>
            </a:extLst>
          </p:cNvPr>
          <p:cNvSpPr/>
          <p:nvPr/>
        </p:nvSpPr>
        <p:spPr>
          <a:xfrm>
            <a:off x="1827847" y="5915729"/>
            <a:ext cx="1685909" cy="30374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sz="900" dirty="0">
                <a:solidFill>
                  <a:srgbClr val="29BA74"/>
                </a:solidFill>
                <a:latin typeface="Trebuchet MS"/>
              </a:rPr>
              <a:t>Központi Neptun és Oktatásszervezési Osztály</a:t>
            </a:r>
            <a:endParaRPr kumimoji="0" lang="hu-HU" sz="900" i="0" u="none" strike="noStrike" kern="1200" cap="none" spc="0" normalizeH="0" baseline="0" noProof="0" dirty="0">
              <a:ln>
                <a:noFill/>
              </a:ln>
              <a:solidFill>
                <a:srgbClr val="29BA74"/>
              </a:solidFill>
              <a:effectLst/>
              <a:uLnTx/>
              <a:uFillTx/>
              <a:latin typeface="Trebuchet MS"/>
              <a:ea typeface="+mn-ea"/>
              <a:cs typeface="+mn-cs"/>
            </a:endParaRPr>
          </a:p>
        </p:txBody>
      </p:sp>
      <p:sp>
        <p:nvSpPr>
          <p:cNvPr id="188" name="Téglalap 56">
            <a:extLst>
              <a:ext uri="{FF2B5EF4-FFF2-40B4-BE49-F238E27FC236}">
                <a16:creationId xmlns:a16="http://schemas.microsoft.com/office/drawing/2014/main" id="{E86303D7-641C-426A-BF75-56D4B01714DC}"/>
              </a:ext>
            </a:extLst>
          </p:cNvPr>
          <p:cNvSpPr/>
          <p:nvPr/>
        </p:nvSpPr>
        <p:spPr>
          <a:xfrm>
            <a:off x="1205822" y="6297549"/>
            <a:ext cx="1685909" cy="30374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sz="900" dirty="0">
                <a:solidFill>
                  <a:srgbClr val="29BA74"/>
                </a:solidFill>
                <a:latin typeface="Trebuchet MS"/>
              </a:rPr>
              <a:t>Neptun és Oktatásszervezési Osztály Kaposvár</a:t>
            </a:r>
            <a:endParaRPr kumimoji="0" lang="hu-HU" sz="900" i="0" u="none" strike="noStrike" kern="1200" cap="none" spc="0" normalizeH="0" baseline="0" noProof="0" dirty="0">
              <a:ln>
                <a:noFill/>
              </a:ln>
              <a:solidFill>
                <a:srgbClr val="29BA74"/>
              </a:solidFill>
              <a:effectLst/>
              <a:uLnTx/>
              <a:uFillTx/>
              <a:latin typeface="Trebuchet MS"/>
              <a:ea typeface="+mn-ea"/>
              <a:cs typeface="+mn-cs"/>
            </a:endParaRPr>
          </a:p>
        </p:txBody>
      </p:sp>
      <p:sp>
        <p:nvSpPr>
          <p:cNvPr id="190" name="Téglalap 56">
            <a:extLst>
              <a:ext uri="{FF2B5EF4-FFF2-40B4-BE49-F238E27FC236}">
                <a16:creationId xmlns:a16="http://schemas.microsoft.com/office/drawing/2014/main" id="{CE9F800E-1B63-40D3-A2B2-1BA03C8DF339}"/>
              </a:ext>
            </a:extLst>
          </p:cNvPr>
          <p:cNvSpPr/>
          <p:nvPr/>
        </p:nvSpPr>
        <p:spPr>
          <a:xfrm>
            <a:off x="1827847" y="3797847"/>
            <a:ext cx="1685909" cy="30374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sz="900" dirty="0">
                <a:solidFill>
                  <a:srgbClr val="29BA74"/>
                </a:solidFill>
                <a:latin typeface="Trebuchet MS"/>
              </a:rPr>
              <a:t>Budai Campus Tanulmányi Osztály</a:t>
            </a:r>
            <a:endParaRPr kumimoji="0" lang="hu-HU" sz="900" i="0" u="none" strike="noStrike" kern="1200" cap="none" spc="0" normalizeH="0" baseline="0" noProof="0" dirty="0">
              <a:ln>
                <a:noFill/>
              </a:ln>
              <a:solidFill>
                <a:srgbClr val="29BA74"/>
              </a:solidFill>
              <a:effectLst/>
              <a:uLnTx/>
              <a:uFillTx/>
              <a:latin typeface="Trebuchet MS"/>
              <a:ea typeface="+mn-ea"/>
              <a:cs typeface="+mn-cs"/>
            </a:endParaRPr>
          </a:p>
        </p:txBody>
      </p:sp>
      <p:sp>
        <p:nvSpPr>
          <p:cNvPr id="191" name="Téglalap 56">
            <a:extLst>
              <a:ext uri="{FF2B5EF4-FFF2-40B4-BE49-F238E27FC236}">
                <a16:creationId xmlns:a16="http://schemas.microsoft.com/office/drawing/2014/main" id="{352723B2-3725-48CF-9C7A-EF665691CF9D}"/>
              </a:ext>
            </a:extLst>
          </p:cNvPr>
          <p:cNvSpPr/>
          <p:nvPr/>
        </p:nvSpPr>
        <p:spPr>
          <a:xfrm>
            <a:off x="1827847" y="4125694"/>
            <a:ext cx="1685909" cy="30374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sz="900" dirty="0">
                <a:solidFill>
                  <a:srgbClr val="29BA74"/>
                </a:solidFill>
                <a:latin typeface="Trebuchet MS"/>
              </a:rPr>
              <a:t>Szent István Campus Tanulmányi Osztály</a:t>
            </a:r>
            <a:endParaRPr kumimoji="0" lang="hu-HU" sz="900" i="0" u="none" strike="noStrike" kern="1200" cap="none" spc="0" normalizeH="0" baseline="0" noProof="0" dirty="0">
              <a:ln>
                <a:noFill/>
              </a:ln>
              <a:solidFill>
                <a:srgbClr val="29BA74"/>
              </a:solidFill>
              <a:effectLst/>
              <a:uLnTx/>
              <a:uFillTx/>
              <a:latin typeface="Trebuchet MS"/>
              <a:ea typeface="+mn-ea"/>
              <a:cs typeface="+mn-cs"/>
            </a:endParaRPr>
          </a:p>
        </p:txBody>
      </p:sp>
      <p:sp>
        <p:nvSpPr>
          <p:cNvPr id="192" name="Téglalap 56">
            <a:extLst>
              <a:ext uri="{FF2B5EF4-FFF2-40B4-BE49-F238E27FC236}">
                <a16:creationId xmlns:a16="http://schemas.microsoft.com/office/drawing/2014/main" id="{AD1173C8-44A8-4469-A0DA-7B777DE7849A}"/>
              </a:ext>
            </a:extLst>
          </p:cNvPr>
          <p:cNvSpPr/>
          <p:nvPr/>
        </p:nvSpPr>
        <p:spPr>
          <a:xfrm>
            <a:off x="1827847" y="4472043"/>
            <a:ext cx="1685909" cy="30374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sz="900" dirty="0">
                <a:solidFill>
                  <a:srgbClr val="29BA74"/>
                </a:solidFill>
                <a:latin typeface="Trebuchet MS"/>
              </a:rPr>
              <a:t>Károly Róbert Campus Tanulmányi Osztály</a:t>
            </a:r>
            <a:endParaRPr kumimoji="0" lang="hu-HU" sz="900" i="0" u="none" strike="noStrike" kern="1200" cap="none" spc="0" normalizeH="0" baseline="0" noProof="0" dirty="0">
              <a:ln>
                <a:noFill/>
              </a:ln>
              <a:solidFill>
                <a:srgbClr val="29BA74"/>
              </a:solidFill>
              <a:effectLst/>
              <a:uLnTx/>
              <a:uFillTx/>
              <a:latin typeface="Trebuchet MS"/>
              <a:ea typeface="+mn-ea"/>
              <a:cs typeface="+mn-cs"/>
            </a:endParaRPr>
          </a:p>
        </p:txBody>
      </p:sp>
      <p:sp>
        <p:nvSpPr>
          <p:cNvPr id="193" name="Téglalap 56">
            <a:extLst>
              <a:ext uri="{FF2B5EF4-FFF2-40B4-BE49-F238E27FC236}">
                <a16:creationId xmlns:a16="http://schemas.microsoft.com/office/drawing/2014/main" id="{514A9053-839C-4727-BE8E-372DE68DB264}"/>
              </a:ext>
            </a:extLst>
          </p:cNvPr>
          <p:cNvSpPr/>
          <p:nvPr/>
        </p:nvSpPr>
        <p:spPr>
          <a:xfrm>
            <a:off x="1827847" y="4807330"/>
            <a:ext cx="1685909" cy="30374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sz="900" dirty="0">
                <a:solidFill>
                  <a:srgbClr val="29BA74"/>
                </a:solidFill>
                <a:latin typeface="Trebuchet MS"/>
              </a:rPr>
              <a:t>Georgikon Campus Tanulmányi Osztály</a:t>
            </a:r>
            <a:endParaRPr kumimoji="0" lang="hu-HU" sz="900" i="0" u="none" strike="noStrike" kern="1200" cap="none" spc="0" normalizeH="0" baseline="0" noProof="0" dirty="0">
              <a:ln>
                <a:noFill/>
              </a:ln>
              <a:solidFill>
                <a:srgbClr val="29BA74"/>
              </a:solidFill>
              <a:effectLst/>
              <a:uLnTx/>
              <a:uFillTx/>
              <a:latin typeface="Trebuchet MS"/>
              <a:ea typeface="+mn-ea"/>
              <a:cs typeface="+mn-cs"/>
            </a:endParaRPr>
          </a:p>
        </p:txBody>
      </p:sp>
      <p:sp>
        <p:nvSpPr>
          <p:cNvPr id="194" name="Téglalap 56">
            <a:extLst>
              <a:ext uri="{FF2B5EF4-FFF2-40B4-BE49-F238E27FC236}">
                <a16:creationId xmlns:a16="http://schemas.microsoft.com/office/drawing/2014/main" id="{532F354B-1371-4EBE-9765-688BB7983CE5}"/>
              </a:ext>
            </a:extLst>
          </p:cNvPr>
          <p:cNvSpPr/>
          <p:nvPr/>
        </p:nvSpPr>
        <p:spPr>
          <a:xfrm>
            <a:off x="1827847" y="5147308"/>
            <a:ext cx="1685909" cy="30374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sz="900" dirty="0">
                <a:solidFill>
                  <a:srgbClr val="29BA74"/>
                </a:solidFill>
                <a:latin typeface="Trebuchet MS"/>
              </a:rPr>
              <a:t>Kaposvári Campus Tanulmányi Osztály</a:t>
            </a:r>
            <a:endParaRPr kumimoji="0" lang="hu-HU" sz="900" i="0" u="none" strike="noStrike" kern="1200" cap="none" spc="0" normalizeH="0" baseline="0" noProof="0" dirty="0">
              <a:ln>
                <a:noFill/>
              </a:ln>
              <a:solidFill>
                <a:srgbClr val="29BA74"/>
              </a:solidFill>
              <a:effectLst/>
              <a:uLnTx/>
              <a:uFillTx/>
              <a:latin typeface="Trebuchet MS"/>
              <a:ea typeface="+mn-ea"/>
              <a:cs typeface="+mn-cs"/>
            </a:endParaRPr>
          </a:p>
        </p:txBody>
      </p:sp>
      <p:cxnSp>
        <p:nvCxnSpPr>
          <p:cNvPr id="22" name="Connector: Elbow 21">
            <a:extLst>
              <a:ext uri="{FF2B5EF4-FFF2-40B4-BE49-F238E27FC236}">
                <a16:creationId xmlns:a16="http://schemas.microsoft.com/office/drawing/2014/main" id="{7D9A5B0F-79B8-4C15-904B-A8B3BB7A3F6E}"/>
              </a:ext>
            </a:extLst>
          </p:cNvPr>
          <p:cNvCxnSpPr>
            <a:stCxn id="11" idx="2"/>
            <a:endCxn id="28" idx="3"/>
          </p:cNvCxnSpPr>
          <p:nvPr/>
        </p:nvCxnSpPr>
        <p:spPr>
          <a:xfrm rot="5400000">
            <a:off x="3396557" y="2928709"/>
            <a:ext cx="388830" cy="154432"/>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A9EFCEA6-53B6-4797-B4E3-0A1F5DBBD27B}"/>
              </a:ext>
            </a:extLst>
          </p:cNvPr>
          <p:cNvCxnSpPr>
            <a:cxnSpLocks/>
            <a:stCxn id="11" idx="2"/>
            <a:endCxn id="53" idx="1"/>
          </p:cNvCxnSpPr>
          <p:nvPr/>
        </p:nvCxnSpPr>
        <p:spPr>
          <a:xfrm rot="16200000" flipH="1">
            <a:off x="3061975" y="3417722"/>
            <a:ext cx="1364552" cy="152127"/>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8" name="Téglalap 56">
            <a:extLst>
              <a:ext uri="{FF2B5EF4-FFF2-40B4-BE49-F238E27FC236}">
                <a16:creationId xmlns:a16="http://schemas.microsoft.com/office/drawing/2014/main" id="{7505E4DE-F0DD-4BBA-8BF6-F2F58EF3BA59}"/>
              </a:ext>
            </a:extLst>
          </p:cNvPr>
          <p:cNvSpPr/>
          <p:nvPr/>
        </p:nvSpPr>
        <p:spPr>
          <a:xfrm>
            <a:off x="1432497" y="3048467"/>
            <a:ext cx="2081259" cy="303745"/>
          </a:xfrm>
          <a:prstGeom prst="rect">
            <a:avLst/>
          </a:prstGeom>
          <a:solidFill>
            <a:srgbClr val="D4DF33"/>
          </a:solidFill>
          <a:ln w="10795" cap="flat" cmpd="sng" algn="ctr">
            <a:noFill/>
            <a:prstDash val="solid"/>
            <a:round/>
            <a:headEnd type="none" w="med" len="med"/>
            <a:tailEnd type="none" w="med" len="med"/>
          </a:ln>
          <a:effectLst/>
          <a:extLst>
            <a:ext uri="{91240B29-F687-4F45-9708-019B960494DF}">
              <a14:hiddenLine xmlns:a14="http://schemas.microsoft.com/office/drawing/2010/main" w="10795" cap="flat"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b="1" dirty="0">
                <a:solidFill>
                  <a:srgbClr val="FFFFFF"/>
                </a:solidFill>
                <a:latin typeface="Trebuchet MS"/>
              </a:rPr>
              <a:t>Oktatási Igazgatóság</a:t>
            </a:r>
          </a:p>
        </p:txBody>
      </p:sp>
      <p:sp>
        <p:nvSpPr>
          <p:cNvPr id="215" name="Téglalap 56">
            <a:extLst>
              <a:ext uri="{FF2B5EF4-FFF2-40B4-BE49-F238E27FC236}">
                <a16:creationId xmlns:a16="http://schemas.microsoft.com/office/drawing/2014/main" id="{54983CB3-43D9-4E26-93B9-DBDC37CBC2AC}"/>
              </a:ext>
            </a:extLst>
          </p:cNvPr>
          <p:cNvSpPr/>
          <p:nvPr/>
        </p:nvSpPr>
        <p:spPr>
          <a:xfrm>
            <a:off x="7267888" y="3735080"/>
            <a:ext cx="1849950" cy="30374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sz="1000" dirty="0" err="1">
                <a:solidFill>
                  <a:srgbClr val="29BA74"/>
                </a:solidFill>
                <a:latin typeface="Trebuchet MS"/>
              </a:rPr>
              <a:t>Entz</a:t>
            </a:r>
            <a:r>
              <a:rPr lang="hu-HU" sz="1000" dirty="0">
                <a:solidFill>
                  <a:srgbClr val="29BA74"/>
                </a:solidFill>
                <a:latin typeface="Trebuchet MS"/>
              </a:rPr>
              <a:t> Ferenc Könyvtár és Levéltár</a:t>
            </a:r>
            <a:endParaRPr kumimoji="0" lang="hu-HU" sz="1000" i="0" u="none" strike="noStrike" kern="1200" cap="none" spc="0" normalizeH="0" baseline="0" noProof="0" dirty="0">
              <a:ln>
                <a:noFill/>
              </a:ln>
              <a:solidFill>
                <a:srgbClr val="29BA74"/>
              </a:solidFill>
              <a:effectLst/>
              <a:uLnTx/>
              <a:uFillTx/>
              <a:latin typeface="Trebuchet MS"/>
              <a:ea typeface="+mn-ea"/>
              <a:cs typeface="+mn-cs"/>
            </a:endParaRPr>
          </a:p>
        </p:txBody>
      </p:sp>
      <p:sp>
        <p:nvSpPr>
          <p:cNvPr id="216" name="Téglalap 56">
            <a:extLst>
              <a:ext uri="{FF2B5EF4-FFF2-40B4-BE49-F238E27FC236}">
                <a16:creationId xmlns:a16="http://schemas.microsoft.com/office/drawing/2014/main" id="{B29721AB-B92D-4DF9-A31F-7F6CD1C2EDEF}"/>
              </a:ext>
            </a:extLst>
          </p:cNvPr>
          <p:cNvSpPr/>
          <p:nvPr/>
        </p:nvSpPr>
        <p:spPr>
          <a:xfrm>
            <a:off x="7267888" y="4100829"/>
            <a:ext cx="1849950" cy="30374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sz="1000" dirty="0">
                <a:solidFill>
                  <a:srgbClr val="29BA74"/>
                </a:solidFill>
                <a:latin typeface="Trebuchet MS"/>
              </a:rPr>
              <a:t>Kosáry Domokos Könyvtár és Levéltár</a:t>
            </a:r>
            <a:endParaRPr kumimoji="0" lang="hu-HU" sz="1000" i="0" u="none" strike="noStrike" kern="1200" cap="none" spc="0" normalizeH="0" baseline="0" noProof="0" dirty="0">
              <a:ln>
                <a:noFill/>
              </a:ln>
              <a:solidFill>
                <a:srgbClr val="29BA74"/>
              </a:solidFill>
              <a:effectLst/>
              <a:uLnTx/>
              <a:uFillTx/>
              <a:latin typeface="Trebuchet MS"/>
              <a:ea typeface="+mn-ea"/>
              <a:cs typeface="+mn-cs"/>
            </a:endParaRPr>
          </a:p>
        </p:txBody>
      </p:sp>
      <p:sp>
        <p:nvSpPr>
          <p:cNvPr id="217" name="Téglalap 56">
            <a:extLst>
              <a:ext uri="{FF2B5EF4-FFF2-40B4-BE49-F238E27FC236}">
                <a16:creationId xmlns:a16="http://schemas.microsoft.com/office/drawing/2014/main" id="{79F15FD9-5F2A-4CB5-B6D3-6230D1B012EB}"/>
              </a:ext>
            </a:extLst>
          </p:cNvPr>
          <p:cNvSpPr/>
          <p:nvPr/>
        </p:nvSpPr>
        <p:spPr>
          <a:xfrm>
            <a:off x="7267888" y="4832327"/>
            <a:ext cx="1849950" cy="30374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sz="1000" dirty="0">
                <a:solidFill>
                  <a:srgbClr val="29BA74"/>
                </a:solidFill>
                <a:latin typeface="Trebuchet MS"/>
              </a:rPr>
              <a:t>Károly Róbert Könyvtár</a:t>
            </a:r>
            <a:endParaRPr kumimoji="0" lang="hu-HU" sz="1000" i="0" u="none" strike="noStrike" kern="1200" cap="none" spc="0" normalizeH="0" baseline="0" noProof="0" dirty="0">
              <a:ln>
                <a:noFill/>
              </a:ln>
              <a:solidFill>
                <a:srgbClr val="29BA74"/>
              </a:solidFill>
              <a:effectLst/>
              <a:uLnTx/>
              <a:uFillTx/>
              <a:latin typeface="Trebuchet MS"/>
              <a:ea typeface="+mn-ea"/>
              <a:cs typeface="+mn-cs"/>
            </a:endParaRPr>
          </a:p>
        </p:txBody>
      </p:sp>
      <p:sp>
        <p:nvSpPr>
          <p:cNvPr id="218" name="Téglalap 56">
            <a:extLst>
              <a:ext uri="{FF2B5EF4-FFF2-40B4-BE49-F238E27FC236}">
                <a16:creationId xmlns:a16="http://schemas.microsoft.com/office/drawing/2014/main" id="{07E7AEB4-2AC1-4685-BA87-AAB7E622A7B3}"/>
              </a:ext>
            </a:extLst>
          </p:cNvPr>
          <p:cNvSpPr/>
          <p:nvPr/>
        </p:nvSpPr>
        <p:spPr>
          <a:xfrm>
            <a:off x="7267888" y="5198076"/>
            <a:ext cx="1849950" cy="30374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sz="1000" dirty="0">
                <a:solidFill>
                  <a:srgbClr val="29BA74"/>
                </a:solidFill>
                <a:latin typeface="Trebuchet MS"/>
              </a:rPr>
              <a:t>Georgikon Könyvtár és Levéltár</a:t>
            </a:r>
            <a:endParaRPr kumimoji="0" lang="hu-HU" sz="1000" i="0" u="none" strike="noStrike" kern="1200" cap="none" spc="0" normalizeH="0" baseline="0" noProof="0" dirty="0">
              <a:ln>
                <a:noFill/>
              </a:ln>
              <a:solidFill>
                <a:srgbClr val="29BA74"/>
              </a:solidFill>
              <a:effectLst/>
              <a:uLnTx/>
              <a:uFillTx/>
              <a:latin typeface="Trebuchet MS"/>
              <a:ea typeface="+mn-ea"/>
              <a:cs typeface="+mn-cs"/>
            </a:endParaRPr>
          </a:p>
        </p:txBody>
      </p:sp>
      <p:sp>
        <p:nvSpPr>
          <p:cNvPr id="219" name="Téglalap 56">
            <a:extLst>
              <a:ext uri="{FF2B5EF4-FFF2-40B4-BE49-F238E27FC236}">
                <a16:creationId xmlns:a16="http://schemas.microsoft.com/office/drawing/2014/main" id="{19736870-3AF4-4EB1-9F40-810B22DF1F6F}"/>
              </a:ext>
            </a:extLst>
          </p:cNvPr>
          <p:cNvSpPr/>
          <p:nvPr/>
        </p:nvSpPr>
        <p:spPr>
          <a:xfrm>
            <a:off x="7267888" y="5563825"/>
            <a:ext cx="1849950" cy="30374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sz="1000" dirty="0">
                <a:solidFill>
                  <a:srgbClr val="29BA74"/>
                </a:solidFill>
                <a:latin typeface="Trebuchet MS"/>
              </a:rPr>
              <a:t>Kaposvári Campus Könyvtár</a:t>
            </a:r>
            <a:endParaRPr kumimoji="0" lang="hu-HU" sz="1000" i="0" u="none" strike="noStrike" kern="1200" cap="none" spc="0" normalizeH="0" baseline="0" noProof="0" dirty="0">
              <a:ln>
                <a:noFill/>
              </a:ln>
              <a:solidFill>
                <a:srgbClr val="29BA74"/>
              </a:solidFill>
              <a:effectLst/>
              <a:uLnTx/>
              <a:uFillTx/>
              <a:latin typeface="Trebuchet MS"/>
              <a:ea typeface="+mn-ea"/>
              <a:cs typeface="+mn-cs"/>
            </a:endParaRPr>
          </a:p>
        </p:txBody>
      </p:sp>
      <p:sp>
        <p:nvSpPr>
          <p:cNvPr id="220" name="Téglalap 56">
            <a:extLst>
              <a:ext uri="{FF2B5EF4-FFF2-40B4-BE49-F238E27FC236}">
                <a16:creationId xmlns:a16="http://schemas.microsoft.com/office/drawing/2014/main" id="{3C8B65E7-00C9-4096-9362-F817B7F69DEA}"/>
              </a:ext>
            </a:extLst>
          </p:cNvPr>
          <p:cNvSpPr/>
          <p:nvPr/>
        </p:nvSpPr>
        <p:spPr>
          <a:xfrm>
            <a:off x="7473146" y="4466578"/>
            <a:ext cx="1644692" cy="30374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sz="1000" dirty="0">
                <a:solidFill>
                  <a:srgbClr val="29BA74"/>
                </a:solidFill>
                <a:latin typeface="Trebuchet MS"/>
              </a:rPr>
              <a:t>Tessedik Sámuel Könyvtár</a:t>
            </a:r>
            <a:endParaRPr kumimoji="0" lang="hu-HU" sz="1000" i="0" u="none" strike="noStrike" kern="1200" cap="none" spc="0" normalizeH="0" baseline="0" noProof="0" dirty="0">
              <a:ln>
                <a:noFill/>
              </a:ln>
              <a:solidFill>
                <a:srgbClr val="29BA74"/>
              </a:solidFill>
              <a:effectLst/>
              <a:uLnTx/>
              <a:uFillTx/>
              <a:latin typeface="Trebuchet MS"/>
              <a:ea typeface="+mn-ea"/>
              <a:cs typeface="+mn-cs"/>
            </a:endParaRPr>
          </a:p>
        </p:txBody>
      </p:sp>
      <p:cxnSp>
        <p:nvCxnSpPr>
          <p:cNvPr id="242" name="Connector: Elbow 241">
            <a:extLst>
              <a:ext uri="{FF2B5EF4-FFF2-40B4-BE49-F238E27FC236}">
                <a16:creationId xmlns:a16="http://schemas.microsoft.com/office/drawing/2014/main" id="{266EBD35-364F-4D1F-907F-BE7A36BF002A}"/>
              </a:ext>
            </a:extLst>
          </p:cNvPr>
          <p:cNvCxnSpPr>
            <a:stCxn id="12" idx="2"/>
            <a:endCxn id="19" idx="3"/>
          </p:cNvCxnSpPr>
          <p:nvPr/>
        </p:nvCxnSpPr>
        <p:spPr>
          <a:xfrm rot="5400000">
            <a:off x="8834118" y="3105058"/>
            <a:ext cx="699867" cy="132425"/>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46" name="Connector: Elbow 245">
            <a:extLst>
              <a:ext uri="{FF2B5EF4-FFF2-40B4-BE49-F238E27FC236}">
                <a16:creationId xmlns:a16="http://schemas.microsoft.com/office/drawing/2014/main" id="{598781FB-8A26-4B5E-BA4E-FF3BF0F3E4B8}"/>
              </a:ext>
            </a:extLst>
          </p:cNvPr>
          <p:cNvCxnSpPr>
            <a:stCxn id="12" idx="2"/>
            <a:endCxn id="177" idx="1"/>
          </p:cNvCxnSpPr>
          <p:nvPr/>
        </p:nvCxnSpPr>
        <p:spPr>
          <a:xfrm rot="16200000" flipH="1">
            <a:off x="8939375" y="3132224"/>
            <a:ext cx="704583" cy="82807"/>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90" name="Rectangle 101">
            <a:extLst>
              <a:ext uri="{FF2B5EF4-FFF2-40B4-BE49-F238E27FC236}">
                <a16:creationId xmlns:a16="http://schemas.microsoft.com/office/drawing/2014/main" id="{09C1CF61-CFC5-4F2D-A490-6C259FB468A4}"/>
              </a:ext>
            </a:extLst>
          </p:cNvPr>
          <p:cNvSpPr/>
          <p:nvPr/>
        </p:nvSpPr>
        <p:spPr>
          <a:xfrm>
            <a:off x="9362468" y="4561256"/>
            <a:ext cx="2081259" cy="303745"/>
          </a:xfrm>
          <a:prstGeom prst="rect">
            <a:avLst/>
          </a:prstGeom>
          <a:solidFill>
            <a:srgbClr val="D4DF33"/>
          </a:solidFill>
          <a:ln w="10795" cap="flat" cmpd="sng" algn="ctr">
            <a:noFill/>
            <a:prstDash val="solid"/>
            <a:round/>
            <a:headEnd type="none" w="med" len="med"/>
            <a:tailEnd type="none" w="med" len="med"/>
          </a:ln>
          <a:effectLst/>
          <a:extLst>
            <a:ext uri="{91240B29-F687-4F45-9708-019B960494DF}">
              <a14:hiddenLine xmlns:a14="http://schemas.microsoft.com/office/drawing/2010/main" w="10795" cap="flat"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b="1" dirty="0">
                <a:solidFill>
                  <a:srgbClr val="FFFFFF"/>
                </a:solidFill>
                <a:latin typeface="Trebuchet MS"/>
              </a:rPr>
              <a:t>Innovációs Központ</a:t>
            </a:r>
          </a:p>
        </p:txBody>
      </p:sp>
      <p:cxnSp>
        <p:nvCxnSpPr>
          <p:cNvPr id="27" name="Connector: Elbow 26">
            <a:extLst>
              <a:ext uri="{FF2B5EF4-FFF2-40B4-BE49-F238E27FC236}">
                <a16:creationId xmlns:a16="http://schemas.microsoft.com/office/drawing/2014/main" id="{872132A0-F535-457C-B699-0D5A1E51EC2A}"/>
              </a:ext>
            </a:extLst>
          </p:cNvPr>
          <p:cNvCxnSpPr>
            <a:stCxn id="12" idx="2"/>
          </p:cNvCxnSpPr>
          <p:nvPr/>
        </p:nvCxnSpPr>
        <p:spPr>
          <a:xfrm rot="16200000" flipH="1">
            <a:off x="8794622" y="3276978"/>
            <a:ext cx="1022091" cy="110808"/>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3" name="Téglalap 140">
            <a:extLst>
              <a:ext uri="{FF2B5EF4-FFF2-40B4-BE49-F238E27FC236}">
                <a16:creationId xmlns:a16="http://schemas.microsoft.com/office/drawing/2014/main" id="{01D414E7-02C3-4EF1-B2F7-94AF2BC4048C}"/>
              </a:ext>
            </a:extLst>
          </p:cNvPr>
          <p:cNvSpPr/>
          <p:nvPr/>
        </p:nvSpPr>
        <p:spPr>
          <a:xfrm>
            <a:off x="3820315" y="4024189"/>
            <a:ext cx="2081259" cy="303745"/>
          </a:xfrm>
          <a:prstGeom prst="rect">
            <a:avLst/>
          </a:prstGeom>
          <a:solidFill>
            <a:srgbClr val="D4DF33"/>
          </a:solidFill>
          <a:ln w="10795" cap="flat" cmpd="sng" algn="ctr">
            <a:noFill/>
            <a:prstDash val="solid"/>
            <a:round/>
            <a:headEnd type="none" w="med" len="med"/>
            <a:tailEnd type="none" w="med" len="med"/>
          </a:ln>
          <a:effectLst/>
          <a:extLst>
            <a:ext uri="{91240B29-F687-4F45-9708-019B960494DF}">
              <a14:hiddenLine xmlns:a14="http://schemas.microsoft.com/office/drawing/2010/main" w="10795" cap="flat"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b="1" dirty="0">
                <a:solidFill>
                  <a:srgbClr val="FFFFFF"/>
                </a:solidFill>
                <a:latin typeface="Trebuchet MS"/>
              </a:rPr>
              <a:t>Egyetemi Nyelvvizsga Centrum</a:t>
            </a:r>
          </a:p>
        </p:txBody>
      </p:sp>
      <p:cxnSp>
        <p:nvCxnSpPr>
          <p:cNvPr id="29" name="Connector: Elbow 28">
            <a:extLst>
              <a:ext uri="{FF2B5EF4-FFF2-40B4-BE49-F238E27FC236}">
                <a16:creationId xmlns:a16="http://schemas.microsoft.com/office/drawing/2014/main" id="{2FDD60B8-2EBA-4AB2-85C9-AAEA612ABE0D}"/>
              </a:ext>
            </a:extLst>
          </p:cNvPr>
          <p:cNvCxnSpPr>
            <a:cxnSpLocks/>
            <a:stCxn id="90" idx="1"/>
            <a:endCxn id="12" idx="2"/>
          </p:cNvCxnSpPr>
          <p:nvPr/>
        </p:nvCxnSpPr>
        <p:spPr>
          <a:xfrm rot="10800000">
            <a:off x="9250264" y="2821337"/>
            <a:ext cx="112205" cy="1891792"/>
          </a:xfrm>
          <a:prstGeom prst="bentConnector2">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grpSp>
        <p:nvGrpSpPr>
          <p:cNvPr id="95" name="Group 94">
            <a:extLst>
              <a:ext uri="{FF2B5EF4-FFF2-40B4-BE49-F238E27FC236}">
                <a16:creationId xmlns:a16="http://schemas.microsoft.com/office/drawing/2014/main" id="{1366A69C-0DAA-4ABC-98C4-7295FF8D2E1D}"/>
              </a:ext>
            </a:extLst>
          </p:cNvPr>
          <p:cNvGrpSpPr/>
          <p:nvPr/>
        </p:nvGrpSpPr>
        <p:grpSpPr>
          <a:xfrm>
            <a:off x="4755051" y="1144952"/>
            <a:ext cx="2162588" cy="353649"/>
            <a:chOff x="2606590" y="1201063"/>
            <a:chExt cx="1662217" cy="810706"/>
          </a:xfrm>
        </p:grpSpPr>
        <p:sp>
          <p:nvSpPr>
            <p:cNvPr id="96" name="Rectangle 95">
              <a:extLst>
                <a:ext uri="{FF2B5EF4-FFF2-40B4-BE49-F238E27FC236}">
                  <a16:creationId xmlns:a16="http://schemas.microsoft.com/office/drawing/2014/main" id="{9C82CFFD-C970-4731-B829-A95CC9B14503}"/>
                </a:ext>
              </a:extLst>
            </p:cNvPr>
            <p:cNvSpPr/>
            <p:nvPr/>
          </p:nvSpPr>
          <p:spPr>
            <a:xfrm>
              <a:off x="2606590" y="1201063"/>
              <a:ext cx="1599705" cy="779841"/>
            </a:xfrm>
            <a:prstGeom prst="rect">
              <a:avLst/>
            </a:prstGeom>
            <a:solidFill>
              <a:srgbClr val="D4DF3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Trebuchet MS"/>
                <a:ea typeface="+mn-ea"/>
                <a:cs typeface="+mn-cs"/>
              </a:endParaRPr>
            </a:p>
          </p:txBody>
        </p:sp>
        <p:sp>
          <p:nvSpPr>
            <p:cNvPr id="97" name="Rectangle 96">
              <a:extLst>
                <a:ext uri="{FF2B5EF4-FFF2-40B4-BE49-F238E27FC236}">
                  <a16:creationId xmlns:a16="http://schemas.microsoft.com/office/drawing/2014/main" id="{FD325CC1-08CC-4D31-98FC-284D11E3546C}"/>
                </a:ext>
              </a:extLst>
            </p:cNvPr>
            <p:cNvSpPr/>
            <p:nvPr/>
          </p:nvSpPr>
          <p:spPr>
            <a:xfrm>
              <a:off x="2669102" y="1231928"/>
              <a:ext cx="1599705" cy="779841"/>
            </a:xfrm>
            <a:prstGeom prst="rect">
              <a:avLst/>
            </a:prstGeom>
            <a:solidFill>
              <a:srgbClr val="29BA7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r>
                <a:rPr kumimoji="0" lang="hu-HU" sz="1400" b="0" i="0" u="none" strike="noStrike" kern="0" cap="none" spc="0" normalizeH="0" baseline="0" noProof="0" dirty="0">
                  <a:ln>
                    <a:noFill/>
                  </a:ln>
                  <a:solidFill>
                    <a:prstClr val="white"/>
                  </a:solidFill>
                  <a:effectLst/>
                  <a:uLnTx/>
                  <a:uFillTx/>
                  <a:latin typeface="Trebuchet MS"/>
                  <a:ea typeface="+mn-ea"/>
                  <a:cs typeface="+mn-cs"/>
                </a:rPr>
                <a:t>Rektor</a:t>
              </a:r>
              <a:endParaRPr kumimoji="0" lang="en-US" sz="1400" b="0" i="0" u="none" strike="noStrike" kern="0" cap="none" spc="0" normalizeH="0" baseline="0" noProof="0" dirty="0">
                <a:ln>
                  <a:noFill/>
                </a:ln>
                <a:solidFill>
                  <a:prstClr val="white"/>
                </a:solidFill>
                <a:effectLst/>
                <a:uLnTx/>
                <a:uFillTx/>
                <a:latin typeface="Trebuchet MS"/>
                <a:ea typeface="+mn-ea"/>
                <a:cs typeface="+mn-cs"/>
              </a:endParaRPr>
            </a:p>
          </p:txBody>
        </p:sp>
      </p:grpSp>
      <p:cxnSp>
        <p:nvCxnSpPr>
          <p:cNvPr id="228" name="Connector: Elbow 227">
            <a:extLst>
              <a:ext uri="{FF2B5EF4-FFF2-40B4-BE49-F238E27FC236}">
                <a16:creationId xmlns:a16="http://schemas.microsoft.com/office/drawing/2014/main" id="{8C4195E3-D0D6-44DB-A056-C05ECD38144F}"/>
              </a:ext>
            </a:extLst>
          </p:cNvPr>
          <p:cNvCxnSpPr>
            <a:stCxn id="97" idx="2"/>
            <a:endCxn id="11" idx="0"/>
          </p:cNvCxnSpPr>
          <p:nvPr/>
        </p:nvCxnSpPr>
        <p:spPr>
          <a:xfrm rot="5400000">
            <a:off x="4433105" y="733684"/>
            <a:ext cx="678989" cy="2208822"/>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34" name="Connector: Elbow 233">
            <a:extLst>
              <a:ext uri="{FF2B5EF4-FFF2-40B4-BE49-F238E27FC236}">
                <a16:creationId xmlns:a16="http://schemas.microsoft.com/office/drawing/2014/main" id="{CE1756BD-8EE1-4F60-896A-749FD56B4E0A}"/>
              </a:ext>
            </a:extLst>
          </p:cNvPr>
          <p:cNvCxnSpPr>
            <a:cxnSpLocks/>
            <a:stCxn id="97" idx="2"/>
            <a:endCxn id="12" idx="0"/>
          </p:cNvCxnSpPr>
          <p:nvPr/>
        </p:nvCxnSpPr>
        <p:spPr>
          <a:xfrm rot="16200000" flipH="1">
            <a:off x="7219228" y="156382"/>
            <a:ext cx="688816" cy="3373253"/>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85" name="Téglalap 56">
            <a:extLst>
              <a:ext uri="{FF2B5EF4-FFF2-40B4-BE49-F238E27FC236}">
                <a16:creationId xmlns:a16="http://schemas.microsoft.com/office/drawing/2014/main" id="{28DF1EDC-8A73-49DA-811D-864382393844}"/>
              </a:ext>
            </a:extLst>
          </p:cNvPr>
          <p:cNvSpPr/>
          <p:nvPr/>
        </p:nvSpPr>
        <p:spPr>
          <a:xfrm>
            <a:off x="3820315" y="4363305"/>
            <a:ext cx="1849950" cy="30374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sz="1000" dirty="0">
                <a:solidFill>
                  <a:srgbClr val="29BA74"/>
                </a:solidFill>
                <a:latin typeface="Trebuchet MS"/>
              </a:rPr>
              <a:t>Zöld Út Nyelvvizsga Központ</a:t>
            </a:r>
            <a:endParaRPr kumimoji="0" lang="hu-HU" sz="1000" i="0" u="none" strike="noStrike" kern="1200" cap="none" spc="0" normalizeH="0" baseline="0" noProof="0" dirty="0">
              <a:ln>
                <a:noFill/>
              </a:ln>
              <a:solidFill>
                <a:srgbClr val="29BA74"/>
              </a:solidFill>
              <a:effectLst/>
              <a:uLnTx/>
              <a:uFillTx/>
              <a:latin typeface="Trebuchet MS"/>
              <a:ea typeface="+mn-ea"/>
              <a:cs typeface="+mn-cs"/>
            </a:endParaRPr>
          </a:p>
        </p:txBody>
      </p:sp>
      <p:sp>
        <p:nvSpPr>
          <p:cNvPr id="87" name="Téglalap 56">
            <a:extLst>
              <a:ext uri="{FF2B5EF4-FFF2-40B4-BE49-F238E27FC236}">
                <a16:creationId xmlns:a16="http://schemas.microsoft.com/office/drawing/2014/main" id="{083A1593-B36A-4079-A804-8CB16C2E079A}"/>
              </a:ext>
            </a:extLst>
          </p:cNvPr>
          <p:cNvSpPr/>
          <p:nvPr/>
        </p:nvSpPr>
        <p:spPr>
          <a:xfrm>
            <a:off x="3820315" y="4723376"/>
            <a:ext cx="1849950" cy="30374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sz="1000" dirty="0">
                <a:solidFill>
                  <a:srgbClr val="29BA74"/>
                </a:solidFill>
                <a:latin typeface="Trebuchet MS"/>
              </a:rPr>
              <a:t>Általános Nyelvvizsga Csoport</a:t>
            </a:r>
            <a:endParaRPr kumimoji="0" lang="hu-HU" sz="1000" i="0" u="none" strike="noStrike" kern="1200" cap="none" spc="0" normalizeH="0" baseline="0" noProof="0" dirty="0">
              <a:ln>
                <a:noFill/>
              </a:ln>
              <a:solidFill>
                <a:srgbClr val="29BA74"/>
              </a:solidFill>
              <a:effectLst/>
              <a:uLnTx/>
              <a:uFillTx/>
              <a:latin typeface="Trebuchet MS"/>
              <a:ea typeface="+mn-ea"/>
              <a:cs typeface="+mn-cs"/>
            </a:endParaRPr>
          </a:p>
        </p:txBody>
      </p:sp>
      <p:sp>
        <p:nvSpPr>
          <p:cNvPr id="91" name="Téglalap 56">
            <a:extLst>
              <a:ext uri="{FF2B5EF4-FFF2-40B4-BE49-F238E27FC236}">
                <a16:creationId xmlns:a16="http://schemas.microsoft.com/office/drawing/2014/main" id="{DFA7982E-2BF2-4096-9CFE-25D15839A67B}"/>
              </a:ext>
            </a:extLst>
          </p:cNvPr>
          <p:cNvSpPr/>
          <p:nvPr/>
        </p:nvSpPr>
        <p:spPr>
          <a:xfrm>
            <a:off x="1586929" y="3419335"/>
            <a:ext cx="1926828" cy="30374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sz="900" dirty="0">
                <a:solidFill>
                  <a:srgbClr val="29BA74"/>
                </a:solidFill>
                <a:latin typeface="Trebuchet MS"/>
              </a:rPr>
              <a:t>Tanulmányi Főosztály</a:t>
            </a:r>
            <a:endParaRPr kumimoji="0" lang="hu-HU" sz="900" i="0" u="none" strike="noStrike" kern="1200" cap="none" spc="0" normalizeH="0" baseline="0" noProof="0" dirty="0">
              <a:ln>
                <a:noFill/>
              </a:ln>
              <a:solidFill>
                <a:srgbClr val="29BA74"/>
              </a:solidFill>
              <a:effectLst/>
              <a:uLnTx/>
              <a:uFillTx/>
              <a:latin typeface="Trebuchet MS"/>
              <a:ea typeface="+mn-ea"/>
              <a:cs typeface="+mn-cs"/>
            </a:endParaRPr>
          </a:p>
        </p:txBody>
      </p:sp>
      <p:sp>
        <p:nvSpPr>
          <p:cNvPr id="92" name="Téglalap 56">
            <a:extLst>
              <a:ext uri="{FF2B5EF4-FFF2-40B4-BE49-F238E27FC236}">
                <a16:creationId xmlns:a16="http://schemas.microsoft.com/office/drawing/2014/main" id="{8CDF5AA3-94B4-498E-AA3C-DABC9C9F3598}"/>
              </a:ext>
            </a:extLst>
          </p:cNvPr>
          <p:cNvSpPr/>
          <p:nvPr/>
        </p:nvSpPr>
        <p:spPr>
          <a:xfrm>
            <a:off x="1586929" y="5547711"/>
            <a:ext cx="1926828" cy="30374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sz="900" dirty="0" err="1">
                <a:solidFill>
                  <a:srgbClr val="29BA74"/>
                </a:solidFill>
                <a:latin typeface="Trebuchet MS"/>
              </a:rPr>
              <a:t>Neptun</a:t>
            </a:r>
            <a:r>
              <a:rPr lang="hu-HU" sz="900" dirty="0">
                <a:solidFill>
                  <a:srgbClr val="29BA74"/>
                </a:solidFill>
                <a:latin typeface="Trebuchet MS"/>
              </a:rPr>
              <a:t> és Oktatásszervezési Főosztály</a:t>
            </a:r>
            <a:endParaRPr kumimoji="0" lang="hu-HU" sz="900" i="0" u="none" strike="noStrike" kern="1200" cap="none" spc="0" normalizeH="0" baseline="0" noProof="0" dirty="0">
              <a:ln>
                <a:noFill/>
              </a:ln>
              <a:solidFill>
                <a:srgbClr val="29BA74"/>
              </a:solidFill>
              <a:effectLst/>
              <a:uLnTx/>
              <a:uFillTx/>
              <a:latin typeface="Trebuchet MS"/>
              <a:ea typeface="+mn-ea"/>
              <a:cs typeface="+mn-cs"/>
            </a:endParaRPr>
          </a:p>
        </p:txBody>
      </p:sp>
      <p:sp>
        <p:nvSpPr>
          <p:cNvPr id="93" name="Téglalap 92">
            <a:extLst>
              <a:ext uri="{FF2B5EF4-FFF2-40B4-BE49-F238E27FC236}">
                <a16:creationId xmlns:a16="http://schemas.microsoft.com/office/drawing/2014/main" id="{2A86907E-9122-4C1B-AC2B-1E246CE86FC5}"/>
              </a:ext>
            </a:extLst>
          </p:cNvPr>
          <p:cNvSpPr/>
          <p:nvPr/>
        </p:nvSpPr>
        <p:spPr>
          <a:xfrm>
            <a:off x="11894574" y="3787190"/>
            <a:ext cx="274261" cy="2844223"/>
          </a:xfrm>
          <a:prstGeom prst="rect">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sz="1200" dirty="0">
              <a:solidFill>
                <a:srgbClr val="FFFFFF"/>
              </a:solidFill>
            </a:endParaRPr>
          </a:p>
        </p:txBody>
      </p:sp>
      <p:sp>
        <p:nvSpPr>
          <p:cNvPr id="81" name="ee4pFootnotes">
            <a:extLst>
              <a:ext uri="{FF2B5EF4-FFF2-40B4-BE49-F238E27FC236}">
                <a16:creationId xmlns:a16="http://schemas.microsoft.com/office/drawing/2014/main" id="{5B515672-32B7-4893-BD1A-DA12917EA096}"/>
              </a:ext>
            </a:extLst>
          </p:cNvPr>
          <p:cNvSpPr>
            <a:spLocks noChangeArrowheads="1"/>
          </p:cNvSpPr>
          <p:nvPr/>
        </p:nvSpPr>
        <p:spPr bwMode="auto">
          <a:xfrm>
            <a:off x="7268411" y="6672962"/>
            <a:ext cx="3761807" cy="83100"/>
          </a:xfrm>
          <a:prstGeom prst="rect">
            <a:avLst/>
          </a:prstGeom>
          <a:noFill/>
          <a:ln w="9525" algn="ctr">
            <a:noFill/>
            <a:miter lim="800000"/>
            <a:headEnd type="none" w="lg" len="lg"/>
            <a:tailEnd type="none" w="lg" len="lg"/>
          </a:ln>
        </p:spPr>
        <p:txBody>
          <a:bodyPr vert="horz" wrap="square" lIns="0" tIns="0" rIns="0" bIns="0" anchor="b" anchorCtr="0">
            <a:spAutoFit/>
          </a:bodyPr>
          <a:lstStyle/>
          <a:p>
            <a:pPr>
              <a:lnSpc>
                <a:spcPct val="90000"/>
              </a:lnSpc>
            </a:pPr>
            <a:r>
              <a:rPr lang="hu-HU" sz="600" dirty="0">
                <a:solidFill>
                  <a:schemeClr val="bg1">
                    <a:lumMod val="50000"/>
                  </a:schemeClr>
                </a:solidFill>
                <a:latin typeface="Trebuchet MS" panose="020B0603020202020204" pitchFamily="34" charset="0"/>
                <a:cs typeface="Arial" pitchFamily="34" charset="0"/>
              </a:rPr>
              <a:t>1. Egyetemi Laborközpont </a:t>
            </a:r>
            <a:r>
              <a:rPr lang="hu-HU" sz="600" dirty="0">
                <a:solidFill>
                  <a:schemeClr val="bg2">
                    <a:lumMod val="50000"/>
                  </a:schemeClr>
                </a:solidFill>
                <a:latin typeface="Trebuchet MS" panose="020B0603020202020204" pitchFamily="34" charset="0"/>
                <a:cs typeface="Arial" pitchFamily="34" charset="0"/>
              </a:rPr>
              <a:t>akkreditált szervezeti egysége a MATE Központi Vizsgálólaboratórium</a:t>
            </a:r>
            <a:endParaRPr lang="hu-HU" sz="600" strike="sngStrike" dirty="0">
              <a:solidFill>
                <a:schemeClr val="bg2">
                  <a:lumMod val="50000"/>
                </a:schemeClr>
              </a:solidFill>
              <a:latin typeface="Trebuchet MS" panose="020B0603020202020204" pitchFamily="34" charset="0"/>
              <a:cs typeface="Arial" pitchFamily="34" charset="0"/>
            </a:endParaRPr>
          </a:p>
        </p:txBody>
      </p:sp>
      <p:sp>
        <p:nvSpPr>
          <p:cNvPr id="94" name="Téglalap 56">
            <a:extLst>
              <a:ext uri="{FF2B5EF4-FFF2-40B4-BE49-F238E27FC236}">
                <a16:creationId xmlns:a16="http://schemas.microsoft.com/office/drawing/2014/main" id="{8A49F21B-C716-4F22-A72E-6ED2A8F66358}"/>
              </a:ext>
            </a:extLst>
          </p:cNvPr>
          <p:cNvSpPr/>
          <p:nvPr/>
        </p:nvSpPr>
        <p:spPr>
          <a:xfrm>
            <a:off x="3811445" y="5147308"/>
            <a:ext cx="2081259" cy="400403"/>
          </a:xfrm>
          <a:prstGeom prst="rect">
            <a:avLst/>
          </a:prstGeom>
          <a:solidFill>
            <a:srgbClr val="D4DF33"/>
          </a:solidFill>
          <a:ln w="10795" cap="flat" cmpd="sng" algn="ctr">
            <a:noFill/>
            <a:prstDash val="solid"/>
            <a:round/>
            <a:headEnd type="none" w="med" len="med"/>
            <a:tailEnd type="none" w="med" len="med"/>
          </a:ln>
          <a:effectLst/>
          <a:extLst>
            <a:ext uri="{91240B29-F687-4F45-9708-019B960494DF}">
              <a14:hiddenLine xmlns:a14="http://schemas.microsoft.com/office/drawing/2010/main" w="10795" cap="flat"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b="1" dirty="0">
                <a:solidFill>
                  <a:srgbClr val="FFFFFF"/>
                </a:solidFill>
                <a:latin typeface="Trebuchet MS"/>
              </a:rPr>
              <a:t>Nemzetközi Igazgatóság</a:t>
            </a:r>
          </a:p>
        </p:txBody>
      </p:sp>
      <p:sp>
        <p:nvSpPr>
          <p:cNvPr id="98" name="Téglalap 56">
            <a:extLst>
              <a:ext uri="{FF2B5EF4-FFF2-40B4-BE49-F238E27FC236}">
                <a16:creationId xmlns:a16="http://schemas.microsoft.com/office/drawing/2014/main" id="{54983CB3-43D9-4E26-93B9-DBDC37CBC2AC}"/>
              </a:ext>
            </a:extLst>
          </p:cNvPr>
          <p:cNvSpPr/>
          <p:nvPr/>
        </p:nvSpPr>
        <p:spPr>
          <a:xfrm>
            <a:off x="3991945" y="5647904"/>
            <a:ext cx="1849950" cy="30374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dirty="0">
                <a:solidFill>
                  <a:srgbClr val="29BA74"/>
                </a:solidFill>
                <a:latin typeface="Trebuchet MS"/>
              </a:rPr>
              <a:t>Nemzetközi Oktatási Ügyek Központ</a:t>
            </a:r>
          </a:p>
        </p:txBody>
      </p:sp>
      <p:sp>
        <p:nvSpPr>
          <p:cNvPr id="99" name="Téglalap 56">
            <a:extLst>
              <a:ext uri="{FF2B5EF4-FFF2-40B4-BE49-F238E27FC236}">
                <a16:creationId xmlns:a16="http://schemas.microsoft.com/office/drawing/2014/main" id="{54983CB3-43D9-4E26-93B9-DBDC37CBC2AC}"/>
              </a:ext>
            </a:extLst>
          </p:cNvPr>
          <p:cNvSpPr/>
          <p:nvPr/>
        </p:nvSpPr>
        <p:spPr>
          <a:xfrm>
            <a:off x="3991945" y="6060456"/>
            <a:ext cx="1849950" cy="30374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dirty="0">
                <a:solidFill>
                  <a:srgbClr val="29BA74"/>
                </a:solidFill>
                <a:latin typeface="Trebuchet MS"/>
              </a:rPr>
              <a:t>Nemzetközi Stratégiai és Koordinációs Központ</a:t>
            </a:r>
          </a:p>
        </p:txBody>
      </p:sp>
      <p:cxnSp>
        <p:nvCxnSpPr>
          <p:cNvPr id="8" name="Egyenes összekötő 7"/>
          <p:cNvCxnSpPr/>
          <p:nvPr/>
        </p:nvCxnSpPr>
        <p:spPr>
          <a:xfrm>
            <a:off x="3881692" y="5547711"/>
            <a:ext cx="0" cy="671763"/>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4" name="Egyenes összekötő 13"/>
          <p:cNvCxnSpPr>
            <a:endCxn id="99" idx="1"/>
          </p:cNvCxnSpPr>
          <p:nvPr/>
        </p:nvCxnSpPr>
        <p:spPr>
          <a:xfrm>
            <a:off x="3890158" y="6212328"/>
            <a:ext cx="101787" cy="1"/>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7" name="Egyenes összekötő 16"/>
          <p:cNvCxnSpPr>
            <a:endCxn id="98" idx="1"/>
          </p:cNvCxnSpPr>
          <p:nvPr/>
        </p:nvCxnSpPr>
        <p:spPr>
          <a:xfrm>
            <a:off x="3890158" y="5799776"/>
            <a:ext cx="101787" cy="1"/>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3" name="Egyenes összekötő 22"/>
          <p:cNvCxnSpPr/>
          <p:nvPr/>
        </p:nvCxnSpPr>
        <p:spPr>
          <a:xfrm>
            <a:off x="3668187" y="4176061"/>
            <a:ext cx="0" cy="1171448"/>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6" name="Egyenes összekötő 25"/>
          <p:cNvCxnSpPr>
            <a:endCxn id="94" idx="1"/>
          </p:cNvCxnSpPr>
          <p:nvPr/>
        </p:nvCxnSpPr>
        <p:spPr>
          <a:xfrm>
            <a:off x="3668187" y="5347509"/>
            <a:ext cx="143258" cy="1"/>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02" name="Téglalap 56">
            <a:extLst>
              <a:ext uri="{FF2B5EF4-FFF2-40B4-BE49-F238E27FC236}">
                <a16:creationId xmlns:a16="http://schemas.microsoft.com/office/drawing/2014/main" id="{19736870-3AF4-4EB1-9F40-810B22DF1F6F}"/>
              </a:ext>
            </a:extLst>
          </p:cNvPr>
          <p:cNvSpPr/>
          <p:nvPr/>
        </p:nvSpPr>
        <p:spPr>
          <a:xfrm>
            <a:off x="9323228" y="3838962"/>
            <a:ext cx="2081259" cy="610316"/>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hu-HU" sz="1000" dirty="0">
                <a:solidFill>
                  <a:srgbClr val="29BA74"/>
                </a:solidFill>
              </a:rPr>
              <a:t>Tudományos és Minőségügyi Titkárság</a:t>
            </a:r>
            <a:endParaRPr kumimoji="0" lang="hu-HU" sz="1000" i="0" u="none" strike="noStrike" kern="1200" cap="none" spc="0" normalizeH="0" baseline="0" noProof="0" dirty="0">
              <a:ln>
                <a:noFill/>
              </a:ln>
              <a:solidFill>
                <a:srgbClr val="29BA74"/>
              </a:solidFill>
              <a:effectLst/>
              <a:uLnTx/>
              <a:uFillTx/>
              <a:latin typeface="Trebuchet MS"/>
              <a:ea typeface="+mn-ea"/>
              <a:cs typeface="+mn-cs"/>
            </a:endParaRPr>
          </a:p>
        </p:txBody>
      </p:sp>
      <p:sp>
        <p:nvSpPr>
          <p:cNvPr id="103" name="Téglalap 56">
            <a:extLst>
              <a:ext uri="{FF2B5EF4-FFF2-40B4-BE49-F238E27FC236}">
                <a16:creationId xmlns:a16="http://schemas.microsoft.com/office/drawing/2014/main" id="{19736870-3AF4-4EB1-9F40-810B22DF1F6F}"/>
              </a:ext>
            </a:extLst>
          </p:cNvPr>
          <p:cNvSpPr/>
          <p:nvPr/>
        </p:nvSpPr>
        <p:spPr>
          <a:xfrm>
            <a:off x="259080" y="3414331"/>
            <a:ext cx="1150703" cy="432465"/>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sz="800" dirty="0">
                <a:solidFill>
                  <a:srgbClr val="29BA74"/>
                </a:solidFill>
                <a:latin typeface="Trebuchet MS"/>
              </a:rPr>
              <a:t>Képzéskoordinációs</a:t>
            </a:r>
            <a:r>
              <a:rPr lang="hu-HU" sz="900" dirty="0">
                <a:solidFill>
                  <a:srgbClr val="29BA74"/>
                </a:solidFill>
                <a:latin typeface="Trebuchet MS"/>
              </a:rPr>
              <a:t> </a:t>
            </a:r>
            <a:r>
              <a:rPr lang="hu-HU" sz="800" dirty="0">
                <a:solidFill>
                  <a:srgbClr val="29BA74"/>
                </a:solidFill>
                <a:latin typeface="Trebuchet MS"/>
              </a:rPr>
              <a:t>Osztály</a:t>
            </a:r>
          </a:p>
        </p:txBody>
      </p:sp>
      <p:cxnSp>
        <p:nvCxnSpPr>
          <p:cNvPr id="10" name="Szögletes összekötő 9"/>
          <p:cNvCxnSpPr>
            <a:cxnSpLocks/>
            <a:endCxn id="103" idx="3"/>
          </p:cNvCxnSpPr>
          <p:nvPr/>
        </p:nvCxnSpPr>
        <p:spPr>
          <a:xfrm rot="5400000">
            <a:off x="1318543" y="3443453"/>
            <a:ext cx="278352" cy="95871"/>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04" name="Téglalap 56">
            <a:extLst>
              <a:ext uri="{FF2B5EF4-FFF2-40B4-BE49-F238E27FC236}">
                <a16:creationId xmlns:a16="http://schemas.microsoft.com/office/drawing/2014/main" id="{19736870-3AF4-4EB1-9F40-810B22DF1F6F}"/>
              </a:ext>
            </a:extLst>
          </p:cNvPr>
          <p:cNvSpPr/>
          <p:nvPr/>
        </p:nvSpPr>
        <p:spPr>
          <a:xfrm>
            <a:off x="298810" y="4024189"/>
            <a:ext cx="1102118" cy="515473"/>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hu-HU" sz="800" dirty="0">
                <a:solidFill>
                  <a:srgbClr val="29BA74"/>
                </a:solidFill>
              </a:rPr>
              <a:t>Duális és </a:t>
            </a:r>
            <a:r>
              <a:rPr lang="hu-HU" sz="900" dirty="0">
                <a:solidFill>
                  <a:srgbClr val="29BA74"/>
                </a:solidFill>
              </a:rPr>
              <a:t>Gyakorlati</a:t>
            </a:r>
            <a:r>
              <a:rPr lang="hu-HU" sz="800" dirty="0">
                <a:solidFill>
                  <a:srgbClr val="29BA74"/>
                </a:solidFill>
              </a:rPr>
              <a:t> Képzési Osztály</a:t>
            </a:r>
            <a:endParaRPr kumimoji="0" lang="hu-HU" sz="800" i="0" u="none" strike="noStrike" kern="1200" cap="none" spc="0" normalizeH="0" baseline="0" noProof="0" dirty="0">
              <a:ln>
                <a:noFill/>
              </a:ln>
              <a:solidFill>
                <a:srgbClr val="29BA74"/>
              </a:solidFill>
              <a:effectLst/>
              <a:uLnTx/>
              <a:uFillTx/>
              <a:latin typeface="Trebuchet MS"/>
            </a:endParaRPr>
          </a:p>
        </p:txBody>
      </p:sp>
      <p:cxnSp>
        <p:nvCxnSpPr>
          <p:cNvPr id="24" name="Szögletes összekötő 23"/>
          <p:cNvCxnSpPr>
            <a:cxnSpLocks/>
            <a:stCxn id="104" idx="3"/>
          </p:cNvCxnSpPr>
          <p:nvPr/>
        </p:nvCxnSpPr>
        <p:spPr>
          <a:xfrm flipV="1">
            <a:off x="1400928" y="3398388"/>
            <a:ext cx="104725" cy="883538"/>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05" name="Téglalap 56">
            <a:extLst>
              <a:ext uri="{FF2B5EF4-FFF2-40B4-BE49-F238E27FC236}">
                <a16:creationId xmlns:a16="http://schemas.microsoft.com/office/drawing/2014/main" id="{19736870-3AF4-4EB1-9F40-810B22DF1F6F}"/>
              </a:ext>
            </a:extLst>
          </p:cNvPr>
          <p:cNvSpPr/>
          <p:nvPr/>
        </p:nvSpPr>
        <p:spPr>
          <a:xfrm>
            <a:off x="329289" y="4632086"/>
            <a:ext cx="890999" cy="418253"/>
          </a:xfrm>
          <a:prstGeom prst="rect">
            <a:avLst/>
          </a:prstGeom>
          <a:solidFill>
            <a:srgbClr val="FFFFFF"/>
          </a:solidFill>
          <a:ln w="10795" cap="flat"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hu-HU" sz="800" dirty="0">
                <a:solidFill>
                  <a:srgbClr val="29BA74"/>
                </a:solidFill>
              </a:rPr>
              <a:t>Duális és Gyakorlati Képzési Irodák</a:t>
            </a:r>
            <a:endParaRPr kumimoji="0" lang="hu-HU" sz="800" i="0" u="none" strike="noStrike" kern="1200" cap="none" spc="0" normalizeH="0" baseline="0" noProof="0" dirty="0">
              <a:ln>
                <a:noFill/>
              </a:ln>
              <a:solidFill>
                <a:srgbClr val="29BA74"/>
              </a:solidFill>
              <a:effectLst/>
              <a:uLnTx/>
              <a:uFillTx/>
              <a:latin typeface="Trebuchet MS"/>
            </a:endParaRPr>
          </a:p>
        </p:txBody>
      </p:sp>
      <p:cxnSp>
        <p:nvCxnSpPr>
          <p:cNvPr id="31" name="Szögletes összekötő 30"/>
          <p:cNvCxnSpPr>
            <a:cxnSpLocks/>
            <a:endCxn id="105" idx="3"/>
          </p:cNvCxnSpPr>
          <p:nvPr/>
        </p:nvCxnSpPr>
        <p:spPr>
          <a:xfrm rot="5400000">
            <a:off x="1119163" y="4651056"/>
            <a:ext cx="291282" cy="89032"/>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Tree>
    <p:custDataLst>
      <p:tags r:id="rId2"/>
    </p:custDataLst>
    <p:extLst>
      <p:ext uri="{BB962C8B-B14F-4D97-AF65-F5344CB8AC3E}">
        <p14:creationId xmlns:p14="http://schemas.microsoft.com/office/powerpoint/2010/main" val="411981524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5" name="Object 84" hidden="1">
            <a:extLst>
              <a:ext uri="{FF2B5EF4-FFF2-40B4-BE49-F238E27FC236}">
                <a16:creationId xmlns:a16="http://schemas.microsoft.com/office/drawing/2014/main" id="{72A2B3F2-9267-4DCC-B26F-1555B4DC5CBD}"/>
              </a:ext>
            </a:extLst>
          </p:cNvPr>
          <p:cNvGraphicFramePr>
            <a:graphicFrameLocks noChangeAspect="1"/>
          </p:cNvGraphicFramePr>
          <p:nvPr>
            <p:custDataLst>
              <p:tags r:id="rId3"/>
            </p:custDataLst>
            <p:extLst>
              <p:ext uri="{D42A27DB-BD31-4B8C-83A1-F6EECF244321}">
                <p14:modId xmlns:p14="http://schemas.microsoft.com/office/powerpoint/2010/main" val="18969512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25" name="think-cell Slide" r:id="rId7" imgW="473" imgH="473" progId="TCLayout.ActiveDocument.1">
                  <p:embed/>
                </p:oleObj>
              </mc:Choice>
              <mc:Fallback>
                <p:oleObj name="think-cell Slide" r:id="rId7" imgW="473" imgH="473" progId="TCLayout.ActiveDocument.1">
                  <p:embed/>
                  <p:pic>
                    <p:nvPicPr>
                      <p:cNvPr id="85" name="Object 84" hidden="1">
                        <a:extLst>
                          <a:ext uri="{FF2B5EF4-FFF2-40B4-BE49-F238E27FC236}">
                            <a16:creationId xmlns:a16="http://schemas.microsoft.com/office/drawing/2014/main" id="{72A2B3F2-9267-4DCC-B26F-1555B4DC5CBD}"/>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86" name="Rectangle 85" hidden="1">
            <a:extLst>
              <a:ext uri="{FF2B5EF4-FFF2-40B4-BE49-F238E27FC236}">
                <a16:creationId xmlns:a16="http://schemas.microsoft.com/office/drawing/2014/main" id="{A4F97FAE-D0AA-4EE3-91C7-4577EB701E4C}"/>
              </a:ext>
            </a:extLst>
          </p:cNvPr>
          <p:cNvSpPr/>
          <p:nvPr>
            <p:custDataLst>
              <p:tags r:id="rId4"/>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hu-HU" sz="2800" dirty="0">
              <a:solidFill>
                <a:srgbClr val="FFFFFF"/>
              </a:solidFill>
              <a:latin typeface="Trebuchet MS" panose="020B0603020202020204" pitchFamily="34" charset="0"/>
              <a:ea typeface="+mj-ea"/>
              <a:cs typeface="+mj-cs"/>
              <a:sym typeface="Trebuchet MS" panose="020B0603020202020204" pitchFamily="34" charset="0"/>
            </a:endParaRPr>
          </a:p>
        </p:txBody>
      </p:sp>
      <p:cxnSp>
        <p:nvCxnSpPr>
          <p:cNvPr id="58" name="Connector: Elbow 57">
            <a:extLst>
              <a:ext uri="{FF2B5EF4-FFF2-40B4-BE49-F238E27FC236}">
                <a16:creationId xmlns:a16="http://schemas.microsoft.com/office/drawing/2014/main" id="{62A0D9FD-3DE8-4EFB-BB52-1A1E62475D6E}"/>
              </a:ext>
            </a:extLst>
          </p:cNvPr>
          <p:cNvCxnSpPr>
            <a:cxnSpLocks/>
          </p:cNvCxnSpPr>
          <p:nvPr/>
        </p:nvCxnSpPr>
        <p:spPr>
          <a:xfrm rot="10800000">
            <a:off x="8036461" y="4399097"/>
            <a:ext cx="161637" cy="216943"/>
          </a:xfrm>
          <a:prstGeom prst="bentConnector2">
            <a:avLst/>
          </a:prstGeom>
          <a:ln w="9525" cap="rnd">
            <a:solidFill>
              <a:srgbClr val="29BA74"/>
            </a:solidFill>
            <a:prstDash val="solid"/>
            <a:round/>
          </a:ln>
        </p:spPr>
        <p:style>
          <a:lnRef idx="1">
            <a:schemeClr val="accent1"/>
          </a:lnRef>
          <a:fillRef idx="0">
            <a:schemeClr val="accent1"/>
          </a:fillRef>
          <a:effectRef idx="0">
            <a:schemeClr val="accent1"/>
          </a:effectRef>
          <a:fontRef idx="minor">
            <a:schemeClr val="tx1"/>
          </a:fontRef>
        </p:style>
      </p:cxnSp>
      <p:sp>
        <p:nvSpPr>
          <p:cNvPr id="92" name="Rectangle 91">
            <a:extLst>
              <a:ext uri="{FF2B5EF4-FFF2-40B4-BE49-F238E27FC236}">
                <a16:creationId xmlns:a16="http://schemas.microsoft.com/office/drawing/2014/main" id="{D3047BF0-9047-4940-BF1E-BFAB38DE7676}"/>
              </a:ext>
            </a:extLst>
          </p:cNvPr>
          <p:cNvSpPr/>
          <p:nvPr/>
        </p:nvSpPr>
        <p:spPr>
          <a:xfrm>
            <a:off x="2525849" y="822260"/>
            <a:ext cx="2031699" cy="370742"/>
          </a:xfrm>
          <a:prstGeom prst="rect">
            <a:avLst/>
          </a:prstGeom>
          <a:solidFill>
            <a:srgbClr val="D4DF33"/>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600" b="0" i="0" u="none" strike="noStrike" kern="1200" cap="none" spc="0" normalizeH="0" baseline="0" noProof="0" dirty="0">
              <a:ln>
                <a:noFill/>
              </a:ln>
              <a:solidFill>
                <a:srgbClr val="FFFFFF"/>
              </a:solidFill>
              <a:effectLst/>
              <a:uLnTx/>
              <a:uFillTx/>
              <a:latin typeface="Trebuchet MS"/>
              <a:ea typeface="+mn-ea"/>
              <a:cs typeface="+mn-cs"/>
            </a:endParaRPr>
          </a:p>
        </p:txBody>
      </p:sp>
      <p:sp>
        <p:nvSpPr>
          <p:cNvPr id="2" name="Title 1"/>
          <p:cNvSpPr>
            <a:spLocks noGrp="1"/>
          </p:cNvSpPr>
          <p:nvPr>
            <p:ph type="title"/>
          </p:nvPr>
        </p:nvSpPr>
        <p:spPr>
          <a:xfrm>
            <a:off x="629998" y="279681"/>
            <a:ext cx="10933350" cy="387798"/>
          </a:xfrm>
        </p:spPr>
        <p:txBody>
          <a:bodyPr>
            <a:normAutofit/>
          </a:bodyPr>
          <a:lstStyle/>
          <a:p>
            <a:r>
              <a:rPr lang="hu-HU" sz="2800" dirty="0"/>
              <a:t>A Magyar Agrár-és Élettudományi Egyetem </a:t>
            </a:r>
            <a:r>
              <a:rPr lang="hu-HU" sz="2800" dirty="0" err="1"/>
              <a:t>organogramja</a:t>
            </a:r>
            <a:r>
              <a:rPr lang="hu-HU" sz="2800" dirty="0"/>
              <a:t> (III/III)</a:t>
            </a:r>
            <a:endParaRPr lang="en-US" sz="2800" dirty="0"/>
          </a:p>
        </p:txBody>
      </p:sp>
      <p:cxnSp>
        <p:nvCxnSpPr>
          <p:cNvPr id="24" name="Connector: Elbow 23">
            <a:extLst>
              <a:ext uri="{FF2B5EF4-FFF2-40B4-BE49-F238E27FC236}">
                <a16:creationId xmlns:a16="http://schemas.microsoft.com/office/drawing/2014/main" id="{DB89E7C5-7BD1-459C-ADF9-AB7BADD7DE85}"/>
              </a:ext>
            </a:extLst>
          </p:cNvPr>
          <p:cNvCxnSpPr>
            <a:cxnSpLocks/>
            <a:stCxn id="30" idx="2"/>
            <a:endCxn id="57" idx="0"/>
          </p:cNvCxnSpPr>
          <p:nvPr/>
        </p:nvCxnSpPr>
        <p:spPr>
          <a:xfrm rot="16200000" flipH="1">
            <a:off x="2047203" y="1481617"/>
            <a:ext cx="446316" cy="1046516"/>
          </a:xfrm>
          <a:prstGeom prst="bentConnector3">
            <a:avLst>
              <a:gd name="adj1" fmla="val 50000"/>
            </a:avLst>
          </a:prstGeom>
          <a:ln w="9525" cap="rnd" cmpd="sng" algn="ctr">
            <a:solidFill>
              <a:srgbClr val="29BA7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FF9AEBC5-5A41-4A65-98DF-27BB98A52426}"/>
              </a:ext>
            </a:extLst>
          </p:cNvPr>
          <p:cNvSpPr/>
          <p:nvPr/>
        </p:nvSpPr>
        <p:spPr>
          <a:xfrm>
            <a:off x="1491556" y="2904634"/>
            <a:ext cx="762064" cy="618720"/>
          </a:xfrm>
          <a:prstGeom prst="rect">
            <a:avLst/>
          </a:prstGeom>
          <a:no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fontAlgn="ctr"/>
            <a:r>
              <a:rPr lang="hu-HU" sz="700" dirty="0">
                <a:solidFill>
                  <a:srgbClr val="29BA74"/>
                </a:solidFill>
              </a:rPr>
              <a:t>Tervezési, Elemzési és KEKVA Elszámolási Osztály</a:t>
            </a:r>
          </a:p>
        </p:txBody>
      </p:sp>
      <p:sp>
        <p:nvSpPr>
          <p:cNvPr id="26" name="Rectangle 25">
            <a:extLst>
              <a:ext uri="{FF2B5EF4-FFF2-40B4-BE49-F238E27FC236}">
                <a16:creationId xmlns:a16="http://schemas.microsoft.com/office/drawing/2014/main" id="{6DF534E9-F2F9-4FA9-95F1-E717985F848C}"/>
              </a:ext>
            </a:extLst>
          </p:cNvPr>
          <p:cNvSpPr/>
          <p:nvPr/>
        </p:nvSpPr>
        <p:spPr>
          <a:xfrm>
            <a:off x="1488266" y="3569923"/>
            <a:ext cx="757041" cy="526142"/>
          </a:xfrm>
          <a:prstGeom prst="rect">
            <a:avLst/>
          </a:prstGeom>
          <a:no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lvl="0" fontAlgn="ctr"/>
            <a:r>
              <a:rPr lang="pt-BR" sz="700" dirty="0">
                <a:solidFill>
                  <a:srgbClr val="29BA74"/>
                </a:solidFill>
              </a:rPr>
              <a:t>Vezetői Információs Rendszer (VIR) Kompetencia Osztály</a:t>
            </a:r>
            <a:endParaRPr lang="hu-HU" sz="700" dirty="0">
              <a:solidFill>
                <a:srgbClr val="29BA74"/>
              </a:solidFill>
            </a:endParaRPr>
          </a:p>
        </p:txBody>
      </p:sp>
      <p:cxnSp>
        <p:nvCxnSpPr>
          <p:cNvPr id="27" name="Connector: Elbow 26">
            <a:extLst>
              <a:ext uri="{FF2B5EF4-FFF2-40B4-BE49-F238E27FC236}">
                <a16:creationId xmlns:a16="http://schemas.microsoft.com/office/drawing/2014/main" id="{25666A7D-4E33-41B4-BEF1-9B548856381B}"/>
              </a:ext>
            </a:extLst>
          </p:cNvPr>
          <p:cNvCxnSpPr>
            <a:cxnSpLocks/>
            <a:stCxn id="31" idx="2"/>
            <a:endCxn id="37" idx="0"/>
          </p:cNvCxnSpPr>
          <p:nvPr/>
        </p:nvCxnSpPr>
        <p:spPr>
          <a:xfrm rot="16200000" flipH="1">
            <a:off x="7711914" y="1810982"/>
            <a:ext cx="441664" cy="383134"/>
          </a:xfrm>
          <a:prstGeom prst="bentConnector3">
            <a:avLst>
              <a:gd name="adj1" fmla="val 50000"/>
            </a:avLst>
          </a:prstGeom>
          <a:ln w="9525" cap="rnd" cmpd="sng" algn="ctr">
            <a:solidFill>
              <a:srgbClr val="29BA7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Connector: Elbow 27">
            <a:extLst>
              <a:ext uri="{FF2B5EF4-FFF2-40B4-BE49-F238E27FC236}">
                <a16:creationId xmlns:a16="http://schemas.microsoft.com/office/drawing/2014/main" id="{87E20420-5BE6-4A3F-9B5F-6D9E4D6D92E2}"/>
              </a:ext>
            </a:extLst>
          </p:cNvPr>
          <p:cNvCxnSpPr>
            <a:cxnSpLocks/>
            <a:stCxn id="31" idx="2"/>
            <a:endCxn id="38" idx="0"/>
          </p:cNvCxnSpPr>
          <p:nvPr/>
        </p:nvCxnSpPr>
        <p:spPr>
          <a:xfrm rot="5400000">
            <a:off x="7000133" y="1487947"/>
            <a:ext cx="447276" cy="1034816"/>
          </a:xfrm>
          <a:prstGeom prst="bentConnector3">
            <a:avLst>
              <a:gd name="adj1" fmla="val 50000"/>
            </a:avLst>
          </a:prstGeom>
          <a:ln w="9525" cap="rnd" cmpd="sng" algn="ctr">
            <a:solidFill>
              <a:srgbClr val="29BA7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268629E8-BE74-41DC-8607-D8EFEF6FA53D}"/>
              </a:ext>
            </a:extLst>
          </p:cNvPr>
          <p:cNvSpPr/>
          <p:nvPr/>
        </p:nvSpPr>
        <p:spPr>
          <a:xfrm>
            <a:off x="2590619" y="881833"/>
            <a:ext cx="2031699" cy="370742"/>
          </a:xfrm>
          <a:prstGeom prst="rect">
            <a:avLst/>
          </a:prstGeom>
          <a:solidFill>
            <a:srgbClr val="29BA74"/>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600" b="0" i="0" u="none" strike="noStrike" kern="1200" cap="none" spc="0" normalizeH="0" baseline="0" noProof="0" dirty="0">
                <a:ln>
                  <a:noFill/>
                </a:ln>
                <a:solidFill>
                  <a:srgbClr val="FFFFFF"/>
                </a:solidFill>
                <a:effectLst/>
                <a:uLnTx/>
                <a:uFillTx/>
                <a:latin typeface="Trebuchet MS"/>
                <a:ea typeface="+mn-ea"/>
                <a:cs typeface="+mn-cs"/>
              </a:rPr>
              <a:t>Rektor</a:t>
            </a:r>
          </a:p>
        </p:txBody>
      </p:sp>
      <p:sp>
        <p:nvSpPr>
          <p:cNvPr id="30" name="Rectangle 29">
            <a:extLst>
              <a:ext uri="{FF2B5EF4-FFF2-40B4-BE49-F238E27FC236}">
                <a16:creationId xmlns:a16="http://schemas.microsoft.com/office/drawing/2014/main" id="{84B4955F-C3FB-48C1-AF1D-12589E51AD44}"/>
              </a:ext>
            </a:extLst>
          </p:cNvPr>
          <p:cNvSpPr/>
          <p:nvPr/>
        </p:nvSpPr>
        <p:spPr>
          <a:xfrm>
            <a:off x="647596" y="1498452"/>
            <a:ext cx="2199013" cy="283265"/>
          </a:xfrm>
          <a:prstGeom prst="rect">
            <a:avLst/>
          </a:prstGeom>
          <a:solidFill>
            <a:srgbClr val="197A56"/>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200" b="1" i="0" u="none" strike="noStrike" kern="1200" cap="none" spc="0" normalizeH="0" baseline="0" noProof="0" dirty="0">
                <a:ln>
                  <a:noFill/>
                </a:ln>
                <a:solidFill>
                  <a:srgbClr val="FFFFFF"/>
                </a:solidFill>
                <a:effectLst/>
                <a:uLnTx/>
                <a:uFillTx/>
                <a:latin typeface="Trebuchet MS"/>
                <a:ea typeface="+mn-ea"/>
                <a:cs typeface="+mn-cs"/>
              </a:rPr>
              <a:t>Gazdasági főigazgató</a:t>
            </a:r>
          </a:p>
        </p:txBody>
      </p:sp>
      <p:sp>
        <p:nvSpPr>
          <p:cNvPr id="31" name="Rectangle 30">
            <a:extLst>
              <a:ext uri="{FF2B5EF4-FFF2-40B4-BE49-F238E27FC236}">
                <a16:creationId xmlns:a16="http://schemas.microsoft.com/office/drawing/2014/main" id="{1BE5FCBB-EDA5-4308-9B2C-15BC9549C34B}"/>
              </a:ext>
            </a:extLst>
          </p:cNvPr>
          <p:cNvSpPr/>
          <p:nvPr/>
        </p:nvSpPr>
        <p:spPr>
          <a:xfrm>
            <a:off x="6641672" y="1498452"/>
            <a:ext cx="2199013" cy="283265"/>
          </a:xfrm>
          <a:prstGeom prst="rect">
            <a:avLst/>
          </a:prstGeom>
          <a:solidFill>
            <a:srgbClr val="197A56"/>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u-HU" sz="1200" b="1" i="0" u="none" strike="noStrike" kern="1200" cap="none" spc="0" normalizeH="0" baseline="0" noProof="0" dirty="0">
                <a:ln>
                  <a:noFill/>
                </a:ln>
                <a:solidFill>
                  <a:srgbClr val="FFFFFF"/>
                </a:solidFill>
                <a:effectLst/>
                <a:uLnTx/>
                <a:uFillTx/>
                <a:latin typeface="Trebuchet MS"/>
                <a:ea typeface="+mn-ea"/>
                <a:cs typeface="+mn-cs"/>
              </a:rPr>
              <a:t>Koordinációs főigazgató</a:t>
            </a:r>
          </a:p>
        </p:txBody>
      </p:sp>
      <p:cxnSp>
        <p:nvCxnSpPr>
          <p:cNvPr id="32" name="Connector: Elbow 31">
            <a:extLst>
              <a:ext uri="{FF2B5EF4-FFF2-40B4-BE49-F238E27FC236}">
                <a16:creationId xmlns:a16="http://schemas.microsoft.com/office/drawing/2014/main" id="{30A9B50C-6624-4F09-931C-DB1934DDD97C}"/>
              </a:ext>
            </a:extLst>
          </p:cNvPr>
          <p:cNvCxnSpPr>
            <a:stCxn id="29" idx="2"/>
            <a:endCxn id="30" idx="0"/>
          </p:cNvCxnSpPr>
          <p:nvPr/>
        </p:nvCxnSpPr>
        <p:spPr>
          <a:xfrm rot="5400000">
            <a:off x="2553848" y="445830"/>
            <a:ext cx="245877" cy="1859366"/>
          </a:xfrm>
          <a:prstGeom prst="bentConnector3">
            <a:avLst/>
          </a:prstGeom>
          <a:ln w="9525" cap="rnd" cmpd="sng" algn="ctr">
            <a:solidFill>
              <a:srgbClr val="29BA7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930184C0-B007-43B0-B4BE-163AD97FD87E}"/>
              </a:ext>
            </a:extLst>
          </p:cNvPr>
          <p:cNvCxnSpPr>
            <a:stCxn id="29" idx="2"/>
            <a:endCxn id="31" idx="0"/>
          </p:cNvCxnSpPr>
          <p:nvPr/>
        </p:nvCxnSpPr>
        <p:spPr>
          <a:xfrm rot="16200000" flipH="1">
            <a:off x="5550886" y="-691842"/>
            <a:ext cx="245877" cy="4134710"/>
          </a:xfrm>
          <a:prstGeom prst="bentConnector3">
            <a:avLst/>
          </a:prstGeom>
          <a:ln w="9525" cap="rnd" cmpd="sng" algn="ctr">
            <a:solidFill>
              <a:srgbClr val="29BA7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3B279F5D-738A-4190-8BF6-22A1FD96010E}"/>
              </a:ext>
            </a:extLst>
          </p:cNvPr>
          <p:cNvSpPr/>
          <p:nvPr/>
        </p:nvSpPr>
        <p:spPr>
          <a:xfrm>
            <a:off x="8846103" y="2213514"/>
            <a:ext cx="1179570" cy="536391"/>
          </a:xfrm>
          <a:prstGeom prst="rect">
            <a:avLst/>
          </a:prstGeom>
          <a:solidFill>
            <a:srgbClr val="D4DF33"/>
          </a:solidFill>
          <a:ln w="10795" cap="flat" cmpd="sng" algn="ctr">
            <a:noFill/>
            <a:prstDash val="solid"/>
            <a:round/>
            <a:headEnd type="none" w="med" len="med"/>
            <a:tailEnd type="none" w="med" len="med"/>
          </a:ln>
          <a:effectLst/>
          <a:extLst>
            <a:ext uri="{91240B29-F687-4F45-9708-019B960494DF}">
              <a14:hiddenLine xmlns:a14="http://schemas.microsoft.com/office/drawing/2010/main" w="10795" cap="flat"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b="1" dirty="0">
                <a:solidFill>
                  <a:srgbClr val="FFFFFF"/>
                </a:solidFill>
                <a:latin typeface="Trebuchet MS"/>
              </a:rPr>
              <a:t>Informatikai Igazgatóság </a:t>
            </a:r>
          </a:p>
        </p:txBody>
      </p:sp>
      <p:sp>
        <p:nvSpPr>
          <p:cNvPr id="36" name="Rectangle 35">
            <a:extLst>
              <a:ext uri="{FF2B5EF4-FFF2-40B4-BE49-F238E27FC236}">
                <a16:creationId xmlns:a16="http://schemas.microsoft.com/office/drawing/2014/main" id="{95A8511E-23F6-48C5-8F80-D373EA8F2F6A}"/>
              </a:ext>
            </a:extLst>
          </p:cNvPr>
          <p:cNvSpPr/>
          <p:nvPr/>
        </p:nvSpPr>
        <p:spPr>
          <a:xfrm>
            <a:off x="4511850" y="2239452"/>
            <a:ext cx="1324263" cy="536391"/>
          </a:xfrm>
          <a:prstGeom prst="rect">
            <a:avLst/>
          </a:prstGeom>
          <a:solidFill>
            <a:srgbClr val="D4DF33"/>
          </a:solidFill>
          <a:ln w="10795" cap="flat" cmpd="sng" algn="ctr">
            <a:noFill/>
            <a:prstDash val="solid"/>
            <a:round/>
            <a:headEnd type="none" w="med" len="med"/>
            <a:tailEnd type="none" w="med" len="med"/>
          </a:ln>
          <a:effectLst/>
          <a:extLst>
            <a:ext uri="{91240B29-F687-4F45-9708-019B960494DF}">
              <a14:hiddenLine xmlns:a14="http://schemas.microsoft.com/office/drawing/2010/main" w="10795" cap="flat"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b="1" dirty="0">
                <a:solidFill>
                  <a:srgbClr val="FFFFFF"/>
                </a:solidFill>
                <a:latin typeface="Trebuchet MS"/>
              </a:rPr>
              <a:t>Pályázatkezelési és Innovációmgmt. Igazgatóság </a:t>
            </a:r>
          </a:p>
        </p:txBody>
      </p:sp>
      <p:sp>
        <p:nvSpPr>
          <p:cNvPr id="37" name="Rectangle 36">
            <a:extLst>
              <a:ext uri="{FF2B5EF4-FFF2-40B4-BE49-F238E27FC236}">
                <a16:creationId xmlns:a16="http://schemas.microsoft.com/office/drawing/2014/main" id="{687AFFE5-B6B8-4488-A0F5-E7C3DB0609C8}"/>
              </a:ext>
            </a:extLst>
          </p:cNvPr>
          <p:cNvSpPr/>
          <p:nvPr/>
        </p:nvSpPr>
        <p:spPr>
          <a:xfrm>
            <a:off x="7539520" y="2223381"/>
            <a:ext cx="1169585" cy="536391"/>
          </a:xfrm>
          <a:prstGeom prst="rect">
            <a:avLst/>
          </a:prstGeom>
          <a:solidFill>
            <a:srgbClr val="D4DF33"/>
          </a:solidFill>
          <a:ln w="10795" cap="flat" cmpd="sng" algn="ctr">
            <a:noFill/>
            <a:prstDash val="solid"/>
            <a:round/>
            <a:headEnd type="none" w="med" len="med"/>
            <a:tailEnd type="none" w="med" len="med"/>
          </a:ln>
          <a:effectLst/>
          <a:extLst>
            <a:ext uri="{91240B29-F687-4F45-9708-019B960494DF}">
              <a14:hiddenLine xmlns:a14="http://schemas.microsoft.com/office/drawing/2010/main" w="10795" cap="flat"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b="1" dirty="0">
                <a:solidFill>
                  <a:srgbClr val="FFFFFF"/>
                </a:solidFill>
                <a:latin typeface="Trebuchet MS"/>
              </a:rPr>
              <a:t>Jogi és Közbeszerzési Igazgatóság </a:t>
            </a:r>
          </a:p>
        </p:txBody>
      </p:sp>
      <p:sp>
        <p:nvSpPr>
          <p:cNvPr id="38" name="Rectangle 37">
            <a:extLst>
              <a:ext uri="{FF2B5EF4-FFF2-40B4-BE49-F238E27FC236}">
                <a16:creationId xmlns:a16="http://schemas.microsoft.com/office/drawing/2014/main" id="{0E76DD63-DBFC-46EB-82E4-D6A46B0CAF0A}"/>
              </a:ext>
            </a:extLst>
          </p:cNvPr>
          <p:cNvSpPr/>
          <p:nvPr/>
        </p:nvSpPr>
        <p:spPr>
          <a:xfrm>
            <a:off x="6087652" y="2228993"/>
            <a:ext cx="1237421" cy="536391"/>
          </a:xfrm>
          <a:prstGeom prst="rect">
            <a:avLst/>
          </a:prstGeom>
          <a:solidFill>
            <a:srgbClr val="D4DF33"/>
          </a:solidFill>
          <a:ln w="10795" cap="flat" cmpd="sng" algn="ctr">
            <a:noFill/>
            <a:prstDash val="solid"/>
            <a:round/>
            <a:headEnd type="none" w="med" len="med"/>
            <a:tailEnd type="none" w="med" len="med"/>
          </a:ln>
          <a:effectLst/>
          <a:extLst>
            <a:ext uri="{91240B29-F687-4F45-9708-019B960494DF}">
              <a14:hiddenLine xmlns:a14="http://schemas.microsoft.com/office/drawing/2010/main" w="10795" cap="flat"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b="1" dirty="0">
                <a:solidFill>
                  <a:srgbClr val="FFFFFF"/>
                </a:solidFill>
                <a:latin typeface="Trebuchet MS"/>
              </a:rPr>
              <a:t>HR Igazgatóság </a:t>
            </a:r>
          </a:p>
        </p:txBody>
      </p:sp>
      <p:sp>
        <p:nvSpPr>
          <p:cNvPr id="39" name="Rectangle 38">
            <a:extLst>
              <a:ext uri="{FF2B5EF4-FFF2-40B4-BE49-F238E27FC236}">
                <a16:creationId xmlns:a16="http://schemas.microsoft.com/office/drawing/2014/main" id="{85B50FE8-4365-4A6E-91A6-4C6F0E9CB98F}"/>
              </a:ext>
            </a:extLst>
          </p:cNvPr>
          <p:cNvSpPr/>
          <p:nvPr/>
        </p:nvSpPr>
        <p:spPr>
          <a:xfrm>
            <a:off x="4662560" y="5177214"/>
            <a:ext cx="1251812" cy="323626"/>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lvl="0" fontAlgn="ctr"/>
            <a:r>
              <a:rPr lang="hu-HU" sz="900" dirty="0">
                <a:solidFill>
                  <a:srgbClr val="29BA74"/>
                </a:solidFill>
              </a:rPr>
              <a:t>Nemzetközi Projektek Osztály</a:t>
            </a:r>
          </a:p>
        </p:txBody>
      </p:sp>
      <p:sp>
        <p:nvSpPr>
          <p:cNvPr id="41" name="Rectangle 40">
            <a:extLst>
              <a:ext uri="{FF2B5EF4-FFF2-40B4-BE49-F238E27FC236}">
                <a16:creationId xmlns:a16="http://schemas.microsoft.com/office/drawing/2014/main" id="{31342599-5E75-4240-90B7-D2A927CC8B7F}"/>
              </a:ext>
            </a:extLst>
          </p:cNvPr>
          <p:cNvSpPr/>
          <p:nvPr/>
        </p:nvSpPr>
        <p:spPr>
          <a:xfrm>
            <a:off x="4879786" y="3598991"/>
            <a:ext cx="1071042" cy="428586"/>
          </a:xfrm>
          <a:prstGeom prst="rect">
            <a:avLst/>
          </a:prstGeom>
          <a:no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lvl="0" fontAlgn="ctr"/>
            <a:r>
              <a:rPr lang="hu-HU" sz="900" dirty="0">
                <a:solidFill>
                  <a:srgbClr val="29BA74"/>
                </a:solidFill>
              </a:rPr>
              <a:t>Pályázat-adminisztrációs Osztály</a:t>
            </a:r>
            <a:endParaRPr lang="hu-HU" sz="700" i="1" dirty="0">
              <a:solidFill>
                <a:srgbClr val="29BA74"/>
              </a:solidFill>
            </a:endParaRPr>
          </a:p>
        </p:txBody>
      </p:sp>
      <p:sp>
        <p:nvSpPr>
          <p:cNvPr id="42" name="Rectangle 108">
            <a:extLst>
              <a:ext uri="{FF2B5EF4-FFF2-40B4-BE49-F238E27FC236}">
                <a16:creationId xmlns:a16="http://schemas.microsoft.com/office/drawing/2014/main" id="{92468E26-A342-43DB-87C1-97CC4868B63A}"/>
              </a:ext>
            </a:extLst>
          </p:cNvPr>
          <p:cNvSpPr/>
          <p:nvPr/>
        </p:nvSpPr>
        <p:spPr>
          <a:xfrm>
            <a:off x="4868134" y="4605045"/>
            <a:ext cx="1071042" cy="420896"/>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fontAlgn="ctr"/>
            <a:r>
              <a:rPr lang="hu-HU" sz="900" dirty="0">
                <a:solidFill>
                  <a:srgbClr val="29BA74"/>
                </a:solidFill>
              </a:rPr>
              <a:t>Pályázat-koordinációs Osztály</a:t>
            </a:r>
            <a:endParaRPr lang="hu-HU" sz="700" i="1" dirty="0">
              <a:solidFill>
                <a:srgbClr val="29BA74"/>
              </a:solidFill>
            </a:endParaRPr>
          </a:p>
        </p:txBody>
      </p:sp>
      <p:sp>
        <p:nvSpPr>
          <p:cNvPr id="43" name="Rectangle 42">
            <a:extLst>
              <a:ext uri="{FF2B5EF4-FFF2-40B4-BE49-F238E27FC236}">
                <a16:creationId xmlns:a16="http://schemas.microsoft.com/office/drawing/2014/main" id="{DAE9B7B0-8DF2-42BE-8271-159E40AA4F55}"/>
              </a:ext>
            </a:extLst>
          </p:cNvPr>
          <p:cNvSpPr/>
          <p:nvPr/>
        </p:nvSpPr>
        <p:spPr>
          <a:xfrm>
            <a:off x="7869560" y="2806855"/>
            <a:ext cx="1056955" cy="474570"/>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fontAlgn="ctr"/>
            <a:r>
              <a:rPr lang="hu-HU" sz="900" dirty="0">
                <a:solidFill>
                  <a:srgbClr val="29BA74"/>
                </a:solidFill>
              </a:rPr>
              <a:t>Általános és Gazdasági Jogi Osztály</a:t>
            </a:r>
          </a:p>
        </p:txBody>
      </p:sp>
      <p:sp>
        <p:nvSpPr>
          <p:cNvPr id="44" name="Rectangle 43">
            <a:extLst>
              <a:ext uri="{FF2B5EF4-FFF2-40B4-BE49-F238E27FC236}">
                <a16:creationId xmlns:a16="http://schemas.microsoft.com/office/drawing/2014/main" id="{6C488067-17A1-4EF3-AD77-AA2A9CE8C189}"/>
              </a:ext>
            </a:extLst>
          </p:cNvPr>
          <p:cNvSpPr/>
          <p:nvPr/>
        </p:nvSpPr>
        <p:spPr>
          <a:xfrm>
            <a:off x="7876642" y="3346401"/>
            <a:ext cx="1051359" cy="565212"/>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lvl="0" fontAlgn="ctr"/>
            <a:r>
              <a:rPr lang="hu-HU" sz="900" dirty="0">
                <a:solidFill>
                  <a:srgbClr val="29BA74"/>
                </a:solidFill>
              </a:rPr>
              <a:t>Igazgatási, Adatvédelmi és Oktatási Jogi Osztály</a:t>
            </a:r>
          </a:p>
        </p:txBody>
      </p:sp>
      <p:sp>
        <p:nvSpPr>
          <p:cNvPr id="45" name="Rectangle 44">
            <a:extLst>
              <a:ext uri="{FF2B5EF4-FFF2-40B4-BE49-F238E27FC236}">
                <a16:creationId xmlns:a16="http://schemas.microsoft.com/office/drawing/2014/main" id="{8BF2F570-E14D-4D8A-9F15-0A5B65D6CE72}"/>
              </a:ext>
            </a:extLst>
          </p:cNvPr>
          <p:cNvSpPr/>
          <p:nvPr/>
        </p:nvSpPr>
        <p:spPr>
          <a:xfrm>
            <a:off x="7883667" y="3966978"/>
            <a:ext cx="1044335" cy="474570"/>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lvl="0" fontAlgn="ctr"/>
            <a:r>
              <a:rPr lang="hu-HU" sz="900" dirty="0">
                <a:solidFill>
                  <a:srgbClr val="29BA74"/>
                </a:solidFill>
              </a:rPr>
              <a:t>Közbeszerzési és Beszerzési Főosztály</a:t>
            </a:r>
          </a:p>
        </p:txBody>
      </p:sp>
      <p:sp>
        <p:nvSpPr>
          <p:cNvPr id="46" name="Rectangle 45">
            <a:extLst>
              <a:ext uri="{FF2B5EF4-FFF2-40B4-BE49-F238E27FC236}">
                <a16:creationId xmlns:a16="http://schemas.microsoft.com/office/drawing/2014/main" id="{619D0DC6-1C6F-4BBA-B91D-C20083C606F8}"/>
              </a:ext>
            </a:extLst>
          </p:cNvPr>
          <p:cNvSpPr/>
          <p:nvPr/>
        </p:nvSpPr>
        <p:spPr>
          <a:xfrm>
            <a:off x="6224743" y="2868389"/>
            <a:ext cx="1100330" cy="323626"/>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fontAlgn="ctr"/>
            <a:r>
              <a:rPr lang="hu-HU" sz="900" dirty="0">
                <a:solidFill>
                  <a:srgbClr val="29BA74"/>
                </a:solidFill>
              </a:rPr>
              <a:t>HR Partnerek</a:t>
            </a:r>
          </a:p>
        </p:txBody>
      </p:sp>
      <p:sp>
        <p:nvSpPr>
          <p:cNvPr id="47" name="Rectangle 46">
            <a:extLst>
              <a:ext uri="{FF2B5EF4-FFF2-40B4-BE49-F238E27FC236}">
                <a16:creationId xmlns:a16="http://schemas.microsoft.com/office/drawing/2014/main" id="{21D5FAFB-BF94-4439-B8D8-C4BD19507731}"/>
              </a:ext>
            </a:extLst>
          </p:cNvPr>
          <p:cNvSpPr/>
          <p:nvPr/>
        </p:nvSpPr>
        <p:spPr>
          <a:xfrm>
            <a:off x="6435017" y="4191559"/>
            <a:ext cx="928793" cy="517393"/>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fontAlgn="ctr"/>
            <a:r>
              <a:rPr lang="hu-HU" sz="800" dirty="0">
                <a:solidFill>
                  <a:srgbClr val="29BA74"/>
                </a:solidFill>
              </a:rPr>
              <a:t>HR Stratégiai, Személyzetfejlesztési és Toborzási Osztály</a:t>
            </a:r>
          </a:p>
        </p:txBody>
      </p:sp>
      <p:sp>
        <p:nvSpPr>
          <p:cNvPr id="48" name="Rectangle 47">
            <a:extLst>
              <a:ext uri="{FF2B5EF4-FFF2-40B4-BE49-F238E27FC236}">
                <a16:creationId xmlns:a16="http://schemas.microsoft.com/office/drawing/2014/main" id="{DE78C482-9B30-40E8-AA6B-62D08A0AC3C2}"/>
              </a:ext>
            </a:extLst>
          </p:cNvPr>
          <p:cNvSpPr/>
          <p:nvPr/>
        </p:nvSpPr>
        <p:spPr>
          <a:xfrm>
            <a:off x="6435016" y="4763865"/>
            <a:ext cx="928794" cy="323156"/>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fontAlgn="ctr"/>
            <a:r>
              <a:rPr lang="hu-HU" sz="800" dirty="0">
                <a:solidFill>
                  <a:srgbClr val="29BA74"/>
                </a:solidFill>
              </a:rPr>
              <a:t>HR Adminisztrációs Osztály</a:t>
            </a:r>
          </a:p>
        </p:txBody>
      </p:sp>
      <p:sp>
        <p:nvSpPr>
          <p:cNvPr id="49" name="Rectangle 48">
            <a:extLst>
              <a:ext uri="{FF2B5EF4-FFF2-40B4-BE49-F238E27FC236}">
                <a16:creationId xmlns:a16="http://schemas.microsoft.com/office/drawing/2014/main" id="{AEE02914-E53C-44B1-8354-632F80731C95}"/>
              </a:ext>
            </a:extLst>
          </p:cNvPr>
          <p:cNvSpPr/>
          <p:nvPr/>
        </p:nvSpPr>
        <p:spPr>
          <a:xfrm>
            <a:off x="312487" y="2843227"/>
            <a:ext cx="852376" cy="347828"/>
          </a:xfrm>
          <a:prstGeom prst="rect">
            <a:avLst/>
          </a:prstGeom>
          <a:no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lvl="0" fontAlgn="ctr"/>
            <a:r>
              <a:rPr lang="hu-HU" sz="900" b="1" dirty="0">
                <a:solidFill>
                  <a:srgbClr val="29BA74"/>
                </a:solidFill>
              </a:rPr>
              <a:t>Gazdálkodási Főosztály</a:t>
            </a:r>
          </a:p>
        </p:txBody>
      </p:sp>
      <p:cxnSp>
        <p:nvCxnSpPr>
          <p:cNvPr id="51" name="Connector: Elbow 50">
            <a:extLst>
              <a:ext uri="{FF2B5EF4-FFF2-40B4-BE49-F238E27FC236}">
                <a16:creationId xmlns:a16="http://schemas.microsoft.com/office/drawing/2014/main" id="{6CDADEFD-0108-44E3-9F1A-3F2E04BE9A2A}"/>
              </a:ext>
            </a:extLst>
          </p:cNvPr>
          <p:cNvCxnSpPr>
            <a:cxnSpLocks/>
            <a:stCxn id="30" idx="2"/>
            <a:endCxn id="67" idx="0"/>
          </p:cNvCxnSpPr>
          <p:nvPr/>
        </p:nvCxnSpPr>
        <p:spPr>
          <a:xfrm rot="5400000">
            <a:off x="959997" y="1435421"/>
            <a:ext cx="440810" cy="1133403"/>
          </a:xfrm>
          <a:prstGeom prst="bentConnector3">
            <a:avLst>
              <a:gd name="adj1" fmla="val 50000"/>
            </a:avLst>
          </a:prstGeom>
          <a:ln w="9525" cap="rnd" cmpd="sng" algn="ctr">
            <a:solidFill>
              <a:srgbClr val="29BA7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B459FB9E-351D-43B4-92F2-3830B0A8C5BD}"/>
              </a:ext>
            </a:extLst>
          </p:cNvPr>
          <p:cNvSpPr/>
          <p:nvPr/>
        </p:nvSpPr>
        <p:spPr>
          <a:xfrm>
            <a:off x="9070209" y="2810532"/>
            <a:ext cx="1284166" cy="336070"/>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lvl="0" fontAlgn="ctr"/>
            <a:r>
              <a:rPr lang="hu-HU" sz="900" dirty="0">
                <a:solidFill>
                  <a:srgbClr val="29BA74"/>
                </a:solidFill>
              </a:rPr>
              <a:t>Infrastruktúra Üzemeltetési Főosztály</a:t>
            </a:r>
          </a:p>
        </p:txBody>
      </p:sp>
      <p:sp>
        <p:nvSpPr>
          <p:cNvPr id="55" name="Rectangle 54">
            <a:extLst>
              <a:ext uri="{FF2B5EF4-FFF2-40B4-BE49-F238E27FC236}">
                <a16:creationId xmlns:a16="http://schemas.microsoft.com/office/drawing/2014/main" id="{B02FDB89-C8F6-4BDB-B31F-24D623A3CF7B}"/>
              </a:ext>
            </a:extLst>
          </p:cNvPr>
          <p:cNvSpPr/>
          <p:nvPr/>
        </p:nvSpPr>
        <p:spPr>
          <a:xfrm>
            <a:off x="2447724" y="2843785"/>
            <a:ext cx="841626" cy="323626"/>
          </a:xfrm>
          <a:prstGeom prst="rect">
            <a:avLst/>
          </a:prstGeom>
          <a:no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lvl="0" fontAlgn="ctr"/>
            <a:r>
              <a:rPr lang="hu-HU" sz="900" b="1" dirty="0">
                <a:solidFill>
                  <a:srgbClr val="29BA74"/>
                </a:solidFill>
              </a:rPr>
              <a:t>Üzemeltetési Főosztály</a:t>
            </a:r>
          </a:p>
        </p:txBody>
      </p:sp>
      <p:sp>
        <p:nvSpPr>
          <p:cNvPr id="56" name="Rectangle 55">
            <a:extLst>
              <a:ext uri="{FF2B5EF4-FFF2-40B4-BE49-F238E27FC236}">
                <a16:creationId xmlns:a16="http://schemas.microsoft.com/office/drawing/2014/main" id="{CD2C8CB7-80A8-4973-B790-4D45A6361B6C}"/>
              </a:ext>
            </a:extLst>
          </p:cNvPr>
          <p:cNvSpPr/>
          <p:nvPr/>
        </p:nvSpPr>
        <p:spPr>
          <a:xfrm>
            <a:off x="2443635" y="4587749"/>
            <a:ext cx="852971" cy="336070"/>
          </a:xfrm>
          <a:prstGeom prst="rect">
            <a:avLst/>
          </a:prstGeom>
          <a:no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lvl="0" fontAlgn="ctr"/>
            <a:r>
              <a:rPr lang="hu-HU" sz="900" b="1" dirty="0">
                <a:solidFill>
                  <a:srgbClr val="29BA74"/>
                </a:solidFill>
              </a:rPr>
              <a:t>Beruházási Főosztály</a:t>
            </a:r>
          </a:p>
        </p:txBody>
      </p:sp>
      <p:sp>
        <p:nvSpPr>
          <p:cNvPr id="57" name="Rectangle 56">
            <a:extLst>
              <a:ext uri="{FF2B5EF4-FFF2-40B4-BE49-F238E27FC236}">
                <a16:creationId xmlns:a16="http://schemas.microsoft.com/office/drawing/2014/main" id="{431E675D-1B8C-4795-81AF-4C60242C1F24}"/>
              </a:ext>
            </a:extLst>
          </p:cNvPr>
          <p:cNvSpPr/>
          <p:nvPr/>
        </p:nvSpPr>
        <p:spPr>
          <a:xfrm>
            <a:off x="2297889" y="2228033"/>
            <a:ext cx="991460" cy="548486"/>
          </a:xfrm>
          <a:prstGeom prst="rect">
            <a:avLst/>
          </a:prstGeom>
          <a:solidFill>
            <a:srgbClr val="D4DF33"/>
          </a:solidFill>
          <a:ln w="10795" cap="flat" cmpd="sng" algn="ctr">
            <a:noFill/>
            <a:prstDash val="solid"/>
            <a:round/>
            <a:headEnd type="none" w="med" len="med"/>
            <a:tailEnd type="none" w="med" len="med"/>
          </a:ln>
          <a:effectLst/>
          <a:extLst>
            <a:ext uri="{91240B29-F687-4F45-9708-019B960494DF}">
              <a14:hiddenLine xmlns:a14="http://schemas.microsoft.com/office/drawing/2010/main" w="10795" cap="flat"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b="1" dirty="0">
                <a:solidFill>
                  <a:srgbClr val="FFFFFF"/>
                </a:solidFill>
                <a:latin typeface="Trebuchet MS"/>
              </a:rPr>
              <a:t>Műszaki Igazgatóság</a:t>
            </a:r>
          </a:p>
        </p:txBody>
      </p:sp>
      <p:cxnSp>
        <p:nvCxnSpPr>
          <p:cNvPr id="65" name="Connector: Elbow 64">
            <a:extLst>
              <a:ext uri="{FF2B5EF4-FFF2-40B4-BE49-F238E27FC236}">
                <a16:creationId xmlns:a16="http://schemas.microsoft.com/office/drawing/2014/main" id="{187F45A8-845C-428F-B439-DD8086FD23F3}"/>
              </a:ext>
            </a:extLst>
          </p:cNvPr>
          <p:cNvCxnSpPr>
            <a:cxnSpLocks/>
            <a:stCxn id="36" idx="0"/>
          </p:cNvCxnSpPr>
          <p:nvPr/>
        </p:nvCxnSpPr>
        <p:spPr>
          <a:xfrm rot="5400000" flipH="1" flipV="1">
            <a:off x="6049010" y="1131404"/>
            <a:ext cx="233021" cy="1983076"/>
          </a:xfrm>
          <a:prstGeom prst="bentConnector2">
            <a:avLst/>
          </a:prstGeom>
          <a:ln w="9525" cap="rnd" cmpd="sng" algn="ctr">
            <a:solidFill>
              <a:srgbClr val="29BA7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9DD76AC2-2C3E-4B2A-B590-15D09D760BED}"/>
              </a:ext>
            </a:extLst>
          </p:cNvPr>
          <p:cNvSpPr/>
          <p:nvPr/>
        </p:nvSpPr>
        <p:spPr>
          <a:xfrm>
            <a:off x="42724" y="2222527"/>
            <a:ext cx="1141952" cy="536391"/>
          </a:xfrm>
          <a:prstGeom prst="rect">
            <a:avLst/>
          </a:prstGeom>
          <a:solidFill>
            <a:srgbClr val="D4DF33"/>
          </a:solidFill>
          <a:ln w="10795" cap="flat" cmpd="sng" algn="ctr">
            <a:noFill/>
            <a:prstDash val="solid"/>
            <a:round/>
            <a:headEnd type="none" w="med" len="med"/>
            <a:tailEnd type="none" w="med" len="med"/>
          </a:ln>
          <a:effectLst/>
          <a:extLst>
            <a:ext uri="{91240B29-F687-4F45-9708-019B960494DF}">
              <a14:hiddenLine xmlns:a14="http://schemas.microsoft.com/office/drawing/2010/main" w="10795" cap="flat"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b="1" dirty="0">
                <a:solidFill>
                  <a:srgbClr val="FFFFFF"/>
                </a:solidFill>
                <a:latin typeface="Trebuchet MS"/>
              </a:rPr>
              <a:t>Gazdasági  Igazgatóság</a:t>
            </a:r>
          </a:p>
        </p:txBody>
      </p:sp>
      <p:cxnSp>
        <p:nvCxnSpPr>
          <p:cNvPr id="76" name="Connector: Elbow 75">
            <a:extLst>
              <a:ext uri="{FF2B5EF4-FFF2-40B4-BE49-F238E27FC236}">
                <a16:creationId xmlns:a16="http://schemas.microsoft.com/office/drawing/2014/main" id="{3B59B097-C1FC-4B59-A752-FC4DA4AEFD8A}"/>
              </a:ext>
            </a:extLst>
          </p:cNvPr>
          <p:cNvCxnSpPr>
            <a:cxnSpLocks/>
            <a:stCxn id="31" idx="2"/>
            <a:endCxn id="34" idx="0"/>
          </p:cNvCxnSpPr>
          <p:nvPr/>
        </p:nvCxnSpPr>
        <p:spPr>
          <a:xfrm rot="16200000" flipH="1">
            <a:off x="8372635" y="1150260"/>
            <a:ext cx="431797" cy="1694709"/>
          </a:xfrm>
          <a:prstGeom prst="bentConnector3">
            <a:avLst>
              <a:gd name="adj1" fmla="val 50000"/>
            </a:avLst>
          </a:prstGeom>
          <a:ln w="9525" cap="rnd" cmpd="sng" algn="ctr">
            <a:solidFill>
              <a:srgbClr val="29BA7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1" name="Rectangle 80">
            <a:extLst>
              <a:ext uri="{FF2B5EF4-FFF2-40B4-BE49-F238E27FC236}">
                <a16:creationId xmlns:a16="http://schemas.microsoft.com/office/drawing/2014/main" id="{C8AD21AF-26CD-49B3-8453-087E042DB182}"/>
              </a:ext>
            </a:extLst>
          </p:cNvPr>
          <p:cNvSpPr/>
          <p:nvPr/>
        </p:nvSpPr>
        <p:spPr>
          <a:xfrm>
            <a:off x="8114738" y="4494570"/>
            <a:ext cx="813265" cy="336070"/>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lvl="0" fontAlgn="ctr"/>
            <a:r>
              <a:rPr lang="hu-HU" sz="900" dirty="0">
                <a:solidFill>
                  <a:srgbClr val="29BA74"/>
                </a:solidFill>
              </a:rPr>
              <a:t>Közbeszerzési Osztály</a:t>
            </a:r>
          </a:p>
        </p:txBody>
      </p:sp>
      <p:sp>
        <p:nvSpPr>
          <p:cNvPr id="82" name="Rectangle 81">
            <a:extLst>
              <a:ext uri="{FF2B5EF4-FFF2-40B4-BE49-F238E27FC236}">
                <a16:creationId xmlns:a16="http://schemas.microsoft.com/office/drawing/2014/main" id="{9D2BA7D0-992E-4517-84A4-D7C6DDB5AF51}"/>
              </a:ext>
            </a:extLst>
          </p:cNvPr>
          <p:cNvSpPr/>
          <p:nvPr/>
        </p:nvSpPr>
        <p:spPr>
          <a:xfrm>
            <a:off x="8121783" y="4890121"/>
            <a:ext cx="804731" cy="474570"/>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lvl="0" fontAlgn="ctr"/>
            <a:r>
              <a:rPr lang="hu-HU" sz="900" dirty="0">
                <a:solidFill>
                  <a:srgbClr val="29BA74"/>
                </a:solidFill>
              </a:rPr>
              <a:t>Központi Beszerzési Osztály</a:t>
            </a:r>
          </a:p>
        </p:txBody>
      </p:sp>
      <p:cxnSp>
        <p:nvCxnSpPr>
          <p:cNvPr id="84" name="Connector: Elbow 83">
            <a:extLst>
              <a:ext uri="{FF2B5EF4-FFF2-40B4-BE49-F238E27FC236}">
                <a16:creationId xmlns:a16="http://schemas.microsoft.com/office/drawing/2014/main" id="{3C501A8E-13D2-42AF-9B14-3D2DDE435916}"/>
              </a:ext>
            </a:extLst>
          </p:cNvPr>
          <p:cNvCxnSpPr>
            <a:cxnSpLocks/>
            <a:stCxn id="82" idx="1"/>
          </p:cNvCxnSpPr>
          <p:nvPr/>
        </p:nvCxnSpPr>
        <p:spPr>
          <a:xfrm rot="10800000">
            <a:off x="8038061" y="4448010"/>
            <a:ext cx="83722" cy="679397"/>
          </a:xfrm>
          <a:prstGeom prst="bentConnector2">
            <a:avLst/>
          </a:prstGeom>
          <a:ln w="9525" cap="rnd">
            <a:solidFill>
              <a:srgbClr val="29BA74"/>
            </a:solidFill>
            <a:prstDash val="solid"/>
            <a:round/>
          </a:ln>
        </p:spPr>
        <p:style>
          <a:lnRef idx="1">
            <a:schemeClr val="accent1"/>
          </a:lnRef>
          <a:fillRef idx="0">
            <a:schemeClr val="accent1"/>
          </a:fillRef>
          <a:effectRef idx="0">
            <a:schemeClr val="accent1"/>
          </a:effectRef>
          <a:fontRef idx="minor">
            <a:schemeClr val="tx1"/>
          </a:fontRef>
        </p:style>
      </p:cxnSp>
      <p:grpSp>
        <p:nvGrpSpPr>
          <p:cNvPr id="93" name="Group 92">
            <a:extLst>
              <a:ext uri="{FF2B5EF4-FFF2-40B4-BE49-F238E27FC236}">
                <a16:creationId xmlns:a16="http://schemas.microsoft.com/office/drawing/2014/main" id="{E9B7B4CD-991F-4E0F-9C47-CDD9ED97B78D}"/>
              </a:ext>
            </a:extLst>
          </p:cNvPr>
          <p:cNvGrpSpPr/>
          <p:nvPr/>
        </p:nvGrpSpPr>
        <p:grpSpPr>
          <a:xfrm>
            <a:off x="4992140" y="1015092"/>
            <a:ext cx="1709286" cy="320378"/>
            <a:chOff x="88616" y="1332012"/>
            <a:chExt cx="1835713" cy="814558"/>
          </a:xfrm>
        </p:grpSpPr>
        <p:sp>
          <p:nvSpPr>
            <p:cNvPr id="94" name="Rectangle 93">
              <a:extLst>
                <a:ext uri="{FF2B5EF4-FFF2-40B4-BE49-F238E27FC236}">
                  <a16:creationId xmlns:a16="http://schemas.microsoft.com/office/drawing/2014/main" id="{D2CC3DDE-BFB4-4C63-94CC-3B7FF30F3E69}"/>
                </a:ext>
              </a:extLst>
            </p:cNvPr>
            <p:cNvSpPr/>
            <p:nvPr/>
          </p:nvSpPr>
          <p:spPr>
            <a:xfrm>
              <a:off x="88616" y="1332012"/>
              <a:ext cx="1760230" cy="779840"/>
            </a:xfrm>
            <a:prstGeom prst="rect">
              <a:avLst/>
            </a:prstGeom>
            <a:solidFill>
              <a:srgbClr val="D4DF3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0" lang="en-US" sz="900" b="0" i="0" u="none" strike="noStrike" kern="0" cap="none" spc="0" normalizeH="0" baseline="0" noProof="0" dirty="0">
                <a:ln>
                  <a:noFill/>
                </a:ln>
                <a:solidFill>
                  <a:prstClr val="white"/>
                </a:solidFill>
                <a:effectLst/>
                <a:uLnTx/>
                <a:uFillTx/>
                <a:latin typeface="Trebuchet MS"/>
                <a:ea typeface="+mn-ea"/>
                <a:cs typeface="+mn-cs"/>
              </a:endParaRPr>
            </a:p>
          </p:txBody>
        </p:sp>
        <p:sp>
          <p:nvSpPr>
            <p:cNvPr id="95" name="Rectangle 94">
              <a:extLst>
                <a:ext uri="{FF2B5EF4-FFF2-40B4-BE49-F238E27FC236}">
                  <a16:creationId xmlns:a16="http://schemas.microsoft.com/office/drawing/2014/main" id="{7685553B-D023-4AF9-BB16-04519D3B03C6}"/>
                </a:ext>
              </a:extLst>
            </p:cNvPr>
            <p:cNvSpPr/>
            <p:nvPr/>
          </p:nvSpPr>
          <p:spPr>
            <a:xfrm>
              <a:off x="164099" y="1366730"/>
              <a:ext cx="1760230" cy="779840"/>
            </a:xfrm>
            <a:prstGeom prst="rect">
              <a:avLst/>
            </a:prstGeom>
            <a:solidFill>
              <a:srgbClr val="29BA7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r>
                <a:rPr kumimoji="0" lang="hu-HU" sz="900" b="0" i="0" u="none" strike="noStrike" kern="0" cap="none" spc="0" normalizeH="0" baseline="0" noProof="0" dirty="0">
                  <a:ln>
                    <a:noFill/>
                  </a:ln>
                  <a:solidFill>
                    <a:prstClr val="white"/>
                  </a:solidFill>
                  <a:effectLst/>
                  <a:uLnTx/>
                  <a:uFillTx/>
                  <a:latin typeface="Trebuchet MS"/>
                  <a:ea typeface="+mn-ea"/>
                  <a:cs typeface="+mn-cs"/>
                </a:rPr>
                <a:t>Tudományos és </a:t>
              </a:r>
              <a:r>
                <a:rPr kumimoji="0" lang="hu-HU" sz="900" b="0" i="0" u="none" strike="noStrike" kern="0" cap="none" spc="0" normalizeH="0" baseline="0" noProof="0" dirty="0" err="1">
                  <a:ln>
                    <a:noFill/>
                  </a:ln>
                  <a:solidFill>
                    <a:prstClr val="white"/>
                  </a:solidFill>
                  <a:effectLst/>
                  <a:uLnTx/>
                  <a:uFillTx/>
                  <a:latin typeface="Trebuchet MS"/>
                  <a:ea typeface="+mn-ea"/>
                  <a:cs typeface="+mn-cs"/>
                </a:rPr>
                <a:t>Minőségbizt</a:t>
              </a:r>
              <a:r>
                <a:rPr kumimoji="0" lang="hu-HU" sz="900" b="0" i="0" u="none" strike="noStrike" kern="0" cap="none" spc="0" normalizeH="0" baseline="0" noProof="0" dirty="0">
                  <a:ln>
                    <a:noFill/>
                  </a:ln>
                  <a:solidFill>
                    <a:prstClr val="white"/>
                  </a:solidFill>
                  <a:effectLst/>
                  <a:uLnTx/>
                  <a:uFillTx/>
                  <a:latin typeface="Trebuchet MS"/>
                  <a:ea typeface="+mn-ea"/>
                  <a:cs typeface="+mn-cs"/>
                </a:rPr>
                <a:t>. Rektorhelyettes</a:t>
              </a:r>
              <a:endParaRPr kumimoji="0" lang="en-US" sz="900" b="0" i="0" u="none" strike="noStrike" kern="0" cap="none" spc="0" normalizeH="0" baseline="0" noProof="0" dirty="0">
                <a:ln>
                  <a:noFill/>
                </a:ln>
                <a:solidFill>
                  <a:prstClr val="white"/>
                </a:solidFill>
                <a:effectLst/>
                <a:uLnTx/>
                <a:uFillTx/>
                <a:latin typeface="Trebuchet MS"/>
                <a:ea typeface="+mn-ea"/>
                <a:cs typeface="+mn-cs"/>
              </a:endParaRPr>
            </a:p>
          </p:txBody>
        </p:sp>
      </p:grpSp>
      <p:sp>
        <p:nvSpPr>
          <p:cNvPr id="90" name="Rectangle 89">
            <a:extLst>
              <a:ext uri="{FF2B5EF4-FFF2-40B4-BE49-F238E27FC236}">
                <a16:creationId xmlns:a16="http://schemas.microsoft.com/office/drawing/2014/main" id="{293B853C-6D66-4AB6-BD98-3DC26D4D91F7}"/>
              </a:ext>
            </a:extLst>
          </p:cNvPr>
          <p:cNvSpPr/>
          <p:nvPr/>
        </p:nvSpPr>
        <p:spPr>
          <a:xfrm>
            <a:off x="9435887" y="3179529"/>
            <a:ext cx="918487" cy="474570"/>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fontAlgn="ctr"/>
            <a:r>
              <a:rPr lang="hu-HU" sz="900" dirty="0">
                <a:solidFill>
                  <a:srgbClr val="29BA74"/>
                </a:solidFill>
              </a:rPr>
              <a:t>Hálózat Üzemeltetési Osztály</a:t>
            </a:r>
          </a:p>
        </p:txBody>
      </p:sp>
      <p:sp>
        <p:nvSpPr>
          <p:cNvPr id="96" name="Rectangle 95">
            <a:extLst>
              <a:ext uri="{FF2B5EF4-FFF2-40B4-BE49-F238E27FC236}">
                <a16:creationId xmlns:a16="http://schemas.microsoft.com/office/drawing/2014/main" id="{403F6F3D-472F-4B00-90E5-1FA7BA335E00}"/>
              </a:ext>
            </a:extLst>
          </p:cNvPr>
          <p:cNvSpPr/>
          <p:nvPr/>
        </p:nvSpPr>
        <p:spPr>
          <a:xfrm>
            <a:off x="9452349" y="3714491"/>
            <a:ext cx="902025" cy="474570"/>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lvl="0" fontAlgn="ctr"/>
            <a:r>
              <a:rPr lang="hu-HU" sz="900" dirty="0">
                <a:solidFill>
                  <a:srgbClr val="29BA74"/>
                </a:solidFill>
              </a:rPr>
              <a:t>Szerver Üzemeltetési Osztály</a:t>
            </a:r>
          </a:p>
        </p:txBody>
      </p:sp>
      <p:sp>
        <p:nvSpPr>
          <p:cNvPr id="113" name="Rectangle 112">
            <a:extLst>
              <a:ext uri="{FF2B5EF4-FFF2-40B4-BE49-F238E27FC236}">
                <a16:creationId xmlns:a16="http://schemas.microsoft.com/office/drawing/2014/main" id="{EBECB5E6-22BC-4A77-964D-26ECB9DFD7F3}"/>
              </a:ext>
            </a:extLst>
          </p:cNvPr>
          <p:cNvSpPr/>
          <p:nvPr/>
        </p:nvSpPr>
        <p:spPr>
          <a:xfrm>
            <a:off x="9470051" y="4236042"/>
            <a:ext cx="884323" cy="613069"/>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lvl="0" fontAlgn="ctr"/>
            <a:r>
              <a:rPr lang="hu-HU" sz="900" dirty="0">
                <a:solidFill>
                  <a:srgbClr val="29BA74"/>
                </a:solidFill>
              </a:rPr>
              <a:t>Telekommunikáció Üzemeltetési Osztály</a:t>
            </a:r>
          </a:p>
        </p:txBody>
      </p:sp>
      <p:sp>
        <p:nvSpPr>
          <p:cNvPr id="98" name="Rectangle 97">
            <a:extLst>
              <a:ext uri="{FF2B5EF4-FFF2-40B4-BE49-F238E27FC236}">
                <a16:creationId xmlns:a16="http://schemas.microsoft.com/office/drawing/2014/main" id="{C7665569-1ED2-4058-8237-CC9610C357DE}"/>
              </a:ext>
            </a:extLst>
          </p:cNvPr>
          <p:cNvSpPr/>
          <p:nvPr/>
        </p:nvSpPr>
        <p:spPr>
          <a:xfrm>
            <a:off x="9069675" y="4926034"/>
            <a:ext cx="1284700" cy="336070"/>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lvl="0" fontAlgn="ctr"/>
            <a:r>
              <a:rPr lang="hu-HU" sz="900" dirty="0">
                <a:solidFill>
                  <a:srgbClr val="29BA74"/>
                </a:solidFill>
              </a:rPr>
              <a:t>Helpdesk Osztály</a:t>
            </a:r>
          </a:p>
        </p:txBody>
      </p:sp>
      <p:sp>
        <p:nvSpPr>
          <p:cNvPr id="108" name="Rectangle 107">
            <a:extLst>
              <a:ext uri="{FF2B5EF4-FFF2-40B4-BE49-F238E27FC236}">
                <a16:creationId xmlns:a16="http://schemas.microsoft.com/office/drawing/2014/main" id="{81CDB0E9-16A6-4BF5-BF5E-768B0BF08F46}"/>
              </a:ext>
            </a:extLst>
          </p:cNvPr>
          <p:cNvSpPr/>
          <p:nvPr/>
        </p:nvSpPr>
        <p:spPr>
          <a:xfrm>
            <a:off x="9069675" y="5339027"/>
            <a:ext cx="1276943" cy="411340"/>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lvl="0" fontAlgn="ctr"/>
            <a:r>
              <a:rPr lang="hu-HU" sz="900" dirty="0">
                <a:solidFill>
                  <a:srgbClr val="29BA74"/>
                </a:solidFill>
              </a:rPr>
              <a:t>Alkalmazástámogatás és Rendszerfejlesztési Osztály</a:t>
            </a:r>
          </a:p>
        </p:txBody>
      </p:sp>
      <p:sp>
        <p:nvSpPr>
          <p:cNvPr id="115" name="Rectangle 114">
            <a:extLst>
              <a:ext uri="{FF2B5EF4-FFF2-40B4-BE49-F238E27FC236}">
                <a16:creationId xmlns:a16="http://schemas.microsoft.com/office/drawing/2014/main" id="{3CE6563A-65B9-4D76-A8CD-0AABB98B68FF}"/>
              </a:ext>
            </a:extLst>
          </p:cNvPr>
          <p:cNvSpPr/>
          <p:nvPr/>
        </p:nvSpPr>
        <p:spPr>
          <a:xfrm>
            <a:off x="4705998" y="3199728"/>
            <a:ext cx="1251812" cy="323626"/>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lvl="0" fontAlgn="ctr"/>
            <a:r>
              <a:rPr lang="hu-HU" sz="900" dirty="0">
                <a:solidFill>
                  <a:srgbClr val="29BA74"/>
                </a:solidFill>
              </a:rPr>
              <a:t>Pályázatkezelési Főosztály</a:t>
            </a:r>
          </a:p>
        </p:txBody>
      </p:sp>
      <p:sp>
        <p:nvSpPr>
          <p:cNvPr id="3" name="Téglalap 2">
            <a:extLst>
              <a:ext uri="{FF2B5EF4-FFF2-40B4-BE49-F238E27FC236}">
                <a16:creationId xmlns:a16="http://schemas.microsoft.com/office/drawing/2014/main" id="{0B1ED3B6-1A47-47CA-8810-F94470F80EC8}"/>
              </a:ext>
            </a:extLst>
          </p:cNvPr>
          <p:cNvSpPr/>
          <p:nvPr/>
        </p:nvSpPr>
        <p:spPr>
          <a:xfrm>
            <a:off x="11894574" y="3787190"/>
            <a:ext cx="274261" cy="2844223"/>
          </a:xfrm>
          <a:prstGeom prst="rect">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sz="1200" dirty="0">
              <a:solidFill>
                <a:srgbClr val="FFFFFF"/>
              </a:solidFill>
            </a:endParaRPr>
          </a:p>
        </p:txBody>
      </p:sp>
      <p:cxnSp>
        <p:nvCxnSpPr>
          <p:cNvPr id="124" name="Connector: Elbow 75">
            <a:extLst>
              <a:ext uri="{FF2B5EF4-FFF2-40B4-BE49-F238E27FC236}">
                <a16:creationId xmlns:a16="http://schemas.microsoft.com/office/drawing/2014/main" id="{3B59B097-C1FC-4B59-A752-FC4DA4AEFD8A}"/>
              </a:ext>
            </a:extLst>
          </p:cNvPr>
          <p:cNvCxnSpPr>
            <a:cxnSpLocks/>
          </p:cNvCxnSpPr>
          <p:nvPr/>
        </p:nvCxnSpPr>
        <p:spPr>
          <a:xfrm>
            <a:off x="9430895" y="1997614"/>
            <a:ext cx="1604855" cy="230419"/>
          </a:xfrm>
          <a:prstGeom prst="bentConnector3">
            <a:avLst>
              <a:gd name="adj1" fmla="val 99157"/>
            </a:avLst>
          </a:prstGeom>
          <a:ln w="9525" cap="rnd" cmpd="sng" algn="ctr">
            <a:solidFill>
              <a:srgbClr val="29BA7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5" name="Rectangle 48">
            <a:extLst>
              <a:ext uri="{FF2B5EF4-FFF2-40B4-BE49-F238E27FC236}">
                <a16:creationId xmlns:a16="http://schemas.microsoft.com/office/drawing/2014/main" id="{AEE02914-E53C-44B1-8354-632F80731C95}"/>
              </a:ext>
            </a:extLst>
          </p:cNvPr>
          <p:cNvSpPr/>
          <p:nvPr/>
        </p:nvSpPr>
        <p:spPr>
          <a:xfrm>
            <a:off x="303775" y="4307453"/>
            <a:ext cx="880901" cy="323626"/>
          </a:xfrm>
          <a:prstGeom prst="rect">
            <a:avLst/>
          </a:prstGeom>
          <a:no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lvl="0" fontAlgn="ctr"/>
            <a:r>
              <a:rPr lang="hu-HU" sz="900" b="1" dirty="0">
                <a:solidFill>
                  <a:srgbClr val="29BA74"/>
                </a:solidFill>
              </a:rPr>
              <a:t>Bérszámfejtési Osztály</a:t>
            </a:r>
          </a:p>
        </p:txBody>
      </p:sp>
      <p:sp>
        <p:nvSpPr>
          <p:cNvPr id="143" name="Rectangle 54">
            <a:extLst>
              <a:ext uri="{FF2B5EF4-FFF2-40B4-BE49-F238E27FC236}">
                <a16:creationId xmlns:a16="http://schemas.microsoft.com/office/drawing/2014/main" id="{B02FDB89-C8F6-4BDB-B31F-24D623A3CF7B}"/>
              </a:ext>
            </a:extLst>
          </p:cNvPr>
          <p:cNvSpPr/>
          <p:nvPr/>
        </p:nvSpPr>
        <p:spPr>
          <a:xfrm>
            <a:off x="2443635" y="5705898"/>
            <a:ext cx="894152" cy="326669"/>
          </a:xfrm>
          <a:prstGeom prst="rect">
            <a:avLst/>
          </a:prstGeom>
          <a:no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lvl="0" fontAlgn="ctr"/>
            <a:r>
              <a:rPr lang="hu-HU" sz="900" b="1" dirty="0">
                <a:solidFill>
                  <a:srgbClr val="29BA74"/>
                </a:solidFill>
              </a:rPr>
              <a:t>Energetikai Osztály</a:t>
            </a:r>
          </a:p>
        </p:txBody>
      </p:sp>
      <p:sp>
        <p:nvSpPr>
          <p:cNvPr id="91" name="Rectangle 108">
            <a:extLst>
              <a:ext uri="{FF2B5EF4-FFF2-40B4-BE49-F238E27FC236}">
                <a16:creationId xmlns:a16="http://schemas.microsoft.com/office/drawing/2014/main" id="{92468E26-A342-43DB-87C1-97CC4868B63A}"/>
              </a:ext>
            </a:extLst>
          </p:cNvPr>
          <p:cNvSpPr/>
          <p:nvPr/>
        </p:nvSpPr>
        <p:spPr>
          <a:xfrm>
            <a:off x="4868677" y="4108513"/>
            <a:ext cx="1071042" cy="420896"/>
          </a:xfrm>
          <a:prstGeom prst="rect">
            <a:avLst/>
          </a:prstGeom>
          <a:no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fontAlgn="ctr"/>
            <a:r>
              <a:rPr lang="hu-HU" sz="900" dirty="0">
                <a:solidFill>
                  <a:srgbClr val="29BA74"/>
                </a:solidFill>
              </a:rPr>
              <a:t>Kiemelt Projektek Osztály</a:t>
            </a:r>
            <a:endParaRPr lang="hu-HU" sz="700" i="1" dirty="0">
              <a:solidFill>
                <a:srgbClr val="29BA74"/>
              </a:solidFill>
            </a:endParaRPr>
          </a:p>
        </p:txBody>
      </p:sp>
      <p:sp>
        <p:nvSpPr>
          <p:cNvPr id="103" name="Rectangle 45">
            <a:extLst>
              <a:ext uri="{FF2B5EF4-FFF2-40B4-BE49-F238E27FC236}">
                <a16:creationId xmlns:a16="http://schemas.microsoft.com/office/drawing/2014/main" id="{619D0DC6-1C6F-4BBA-B91D-C20083C606F8}"/>
              </a:ext>
            </a:extLst>
          </p:cNvPr>
          <p:cNvSpPr/>
          <p:nvPr/>
        </p:nvSpPr>
        <p:spPr>
          <a:xfrm>
            <a:off x="6252081" y="3293396"/>
            <a:ext cx="1071042" cy="360703"/>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fontAlgn="ctr"/>
            <a:r>
              <a:rPr lang="hu-HU" sz="900" dirty="0">
                <a:solidFill>
                  <a:srgbClr val="29BA74"/>
                </a:solidFill>
              </a:rPr>
              <a:t>HR </a:t>
            </a:r>
            <a:r>
              <a:rPr lang="hu-HU" sz="800" dirty="0">
                <a:solidFill>
                  <a:srgbClr val="29BA74"/>
                </a:solidFill>
              </a:rPr>
              <a:t>Kontrolling</a:t>
            </a:r>
            <a:r>
              <a:rPr lang="hu-HU" sz="900" dirty="0">
                <a:solidFill>
                  <a:srgbClr val="29BA74"/>
                </a:solidFill>
              </a:rPr>
              <a:t> Osztály</a:t>
            </a:r>
          </a:p>
        </p:txBody>
      </p:sp>
      <p:sp>
        <p:nvSpPr>
          <p:cNvPr id="101" name="Rectangle 56">
            <a:extLst>
              <a:ext uri="{FF2B5EF4-FFF2-40B4-BE49-F238E27FC236}">
                <a16:creationId xmlns:a16="http://schemas.microsoft.com/office/drawing/2014/main" id="{431E675D-1B8C-4795-81AF-4C60242C1F24}"/>
              </a:ext>
            </a:extLst>
          </p:cNvPr>
          <p:cNvSpPr/>
          <p:nvPr/>
        </p:nvSpPr>
        <p:spPr>
          <a:xfrm>
            <a:off x="1241212" y="2220686"/>
            <a:ext cx="930724" cy="563893"/>
          </a:xfrm>
          <a:prstGeom prst="rect">
            <a:avLst/>
          </a:prstGeom>
          <a:solidFill>
            <a:srgbClr val="D4DF33"/>
          </a:solidFill>
          <a:ln w="10795" cap="flat" cmpd="sng" algn="ctr">
            <a:noFill/>
            <a:prstDash val="solid"/>
            <a:round/>
            <a:headEnd type="none" w="med" len="med"/>
            <a:tailEnd type="none" w="med" len="med"/>
          </a:ln>
          <a:effectLst/>
          <a:extLst>
            <a:ext uri="{91240B29-F687-4F45-9708-019B960494DF}">
              <a14:hiddenLine xmlns:a14="http://schemas.microsoft.com/office/drawing/2010/main" w="10795" cap="flat"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b="1" dirty="0">
                <a:solidFill>
                  <a:srgbClr val="FFFFFF"/>
                </a:solidFill>
                <a:latin typeface="Trebuchet MS"/>
              </a:rPr>
              <a:t>Kontrolling Főosztály</a:t>
            </a:r>
          </a:p>
        </p:txBody>
      </p:sp>
      <p:cxnSp>
        <p:nvCxnSpPr>
          <p:cNvPr id="21" name="Egyenes összekötő 20"/>
          <p:cNvCxnSpPr/>
          <p:nvPr/>
        </p:nvCxnSpPr>
        <p:spPr>
          <a:xfrm>
            <a:off x="1559348" y="2015195"/>
            <a:ext cx="0" cy="213798"/>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18" name="Rectangle 33">
            <a:extLst>
              <a:ext uri="{FF2B5EF4-FFF2-40B4-BE49-F238E27FC236}">
                <a16:creationId xmlns:a16="http://schemas.microsoft.com/office/drawing/2014/main" id="{B1631C46-3B72-4CDF-8DC2-CED277CB73B3}"/>
              </a:ext>
            </a:extLst>
          </p:cNvPr>
          <p:cNvSpPr/>
          <p:nvPr/>
        </p:nvSpPr>
        <p:spPr>
          <a:xfrm>
            <a:off x="10535395" y="2222431"/>
            <a:ext cx="984346" cy="536388"/>
          </a:xfrm>
          <a:prstGeom prst="rect">
            <a:avLst/>
          </a:prstGeom>
          <a:solidFill>
            <a:srgbClr val="D4DF33"/>
          </a:solidFill>
          <a:ln w="10795" cap="flat" cmpd="sng" algn="ctr">
            <a:noFill/>
            <a:prstDash val="solid"/>
            <a:round/>
            <a:headEnd type="none" w="med" len="med"/>
            <a:tailEnd type="none" w="med" len="med"/>
          </a:ln>
          <a:effectLst/>
          <a:extLst>
            <a:ext uri="{91240B29-F687-4F45-9708-019B960494DF}">
              <a14:hiddenLine xmlns:a14="http://schemas.microsoft.com/office/drawing/2010/main" w="10795" cap="flat"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b="1" dirty="0">
                <a:solidFill>
                  <a:srgbClr val="FFFFFF"/>
                </a:solidFill>
                <a:latin typeface="Trebuchet MS"/>
              </a:rPr>
              <a:t>Egyetemi Kollégiumok Igazgatóság</a:t>
            </a:r>
          </a:p>
        </p:txBody>
      </p:sp>
      <p:cxnSp>
        <p:nvCxnSpPr>
          <p:cNvPr id="132" name="Szögletes összekötő 131"/>
          <p:cNvCxnSpPr>
            <a:endCxn id="42" idx="1"/>
          </p:cNvCxnSpPr>
          <p:nvPr/>
        </p:nvCxnSpPr>
        <p:spPr>
          <a:xfrm rot="16200000" flipH="1">
            <a:off x="4185649" y="4133007"/>
            <a:ext cx="1259161" cy="105809"/>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40" name="Egyenes összekötő 139"/>
          <p:cNvCxnSpPr>
            <a:stCxn id="91" idx="1"/>
          </p:cNvCxnSpPr>
          <p:nvPr/>
        </p:nvCxnSpPr>
        <p:spPr>
          <a:xfrm flipH="1">
            <a:off x="4762868" y="4318961"/>
            <a:ext cx="105809"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42" name="Szögletes összekötő 141"/>
          <p:cNvCxnSpPr>
            <a:endCxn id="39" idx="1"/>
          </p:cNvCxnSpPr>
          <p:nvPr/>
        </p:nvCxnSpPr>
        <p:spPr>
          <a:xfrm rot="16200000" flipH="1">
            <a:off x="3368985" y="4045452"/>
            <a:ext cx="2532172" cy="54977"/>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45" name="Egyenes összekötő 144"/>
          <p:cNvCxnSpPr>
            <a:stCxn id="115" idx="1"/>
          </p:cNvCxnSpPr>
          <p:nvPr/>
        </p:nvCxnSpPr>
        <p:spPr>
          <a:xfrm flipH="1">
            <a:off x="4604680" y="3361541"/>
            <a:ext cx="10131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55" name="Egyenes összekötő 154"/>
          <p:cNvCxnSpPr>
            <a:stCxn id="46" idx="1"/>
          </p:cNvCxnSpPr>
          <p:nvPr/>
        </p:nvCxnSpPr>
        <p:spPr>
          <a:xfrm flipH="1" flipV="1">
            <a:off x="6102340" y="3029243"/>
            <a:ext cx="122403" cy="959"/>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58" name="Szögletes összekötő 157"/>
          <p:cNvCxnSpPr>
            <a:endCxn id="108" idx="1"/>
          </p:cNvCxnSpPr>
          <p:nvPr/>
        </p:nvCxnSpPr>
        <p:spPr>
          <a:xfrm rot="16200000" flipH="1">
            <a:off x="7628348" y="4103369"/>
            <a:ext cx="2787089" cy="95566"/>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60" name="Egyenes összekötő 159"/>
          <p:cNvCxnSpPr>
            <a:stCxn id="98" idx="1"/>
          </p:cNvCxnSpPr>
          <p:nvPr/>
        </p:nvCxnSpPr>
        <p:spPr>
          <a:xfrm flipH="1">
            <a:off x="8974108" y="5094069"/>
            <a:ext cx="9556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62" name="Egyenes összekötő 161"/>
          <p:cNvCxnSpPr>
            <a:stCxn id="52" idx="1"/>
          </p:cNvCxnSpPr>
          <p:nvPr/>
        </p:nvCxnSpPr>
        <p:spPr>
          <a:xfrm flipH="1">
            <a:off x="8974109" y="2978567"/>
            <a:ext cx="961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68" name="Szögletes összekötő 167"/>
          <p:cNvCxnSpPr>
            <a:endCxn id="113" idx="1"/>
          </p:cNvCxnSpPr>
          <p:nvPr/>
        </p:nvCxnSpPr>
        <p:spPr>
          <a:xfrm rot="16200000" flipH="1">
            <a:off x="8618880" y="3691405"/>
            <a:ext cx="1395975" cy="306367"/>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70" name="Egyenes összekötő 169"/>
          <p:cNvCxnSpPr>
            <a:stCxn id="96" idx="1"/>
          </p:cNvCxnSpPr>
          <p:nvPr/>
        </p:nvCxnSpPr>
        <p:spPr>
          <a:xfrm flipH="1">
            <a:off x="9164148" y="3951776"/>
            <a:ext cx="28820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72" name="Egyenes összekötő 171"/>
          <p:cNvCxnSpPr>
            <a:stCxn id="90" idx="1"/>
          </p:cNvCxnSpPr>
          <p:nvPr/>
        </p:nvCxnSpPr>
        <p:spPr>
          <a:xfrm flipH="1">
            <a:off x="9163684" y="3416814"/>
            <a:ext cx="272203"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75" name="Szögletes összekötő 174"/>
          <p:cNvCxnSpPr>
            <a:endCxn id="45" idx="1"/>
          </p:cNvCxnSpPr>
          <p:nvPr/>
        </p:nvCxnSpPr>
        <p:spPr>
          <a:xfrm rot="16200000" flipH="1">
            <a:off x="7032394" y="3352990"/>
            <a:ext cx="1438880" cy="263666"/>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77" name="Egyenes összekötő 176"/>
          <p:cNvCxnSpPr>
            <a:stCxn id="44" idx="1"/>
          </p:cNvCxnSpPr>
          <p:nvPr/>
        </p:nvCxnSpPr>
        <p:spPr>
          <a:xfrm flipH="1">
            <a:off x="7609480" y="3629007"/>
            <a:ext cx="267162"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80" name="Egyenes összekötő 179"/>
          <p:cNvCxnSpPr>
            <a:stCxn id="43" idx="1"/>
          </p:cNvCxnSpPr>
          <p:nvPr/>
        </p:nvCxnSpPr>
        <p:spPr>
          <a:xfrm flipH="1">
            <a:off x="7620002" y="3044140"/>
            <a:ext cx="24955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97" name="Rectangle 48">
            <a:extLst>
              <a:ext uri="{FF2B5EF4-FFF2-40B4-BE49-F238E27FC236}">
                <a16:creationId xmlns:a16="http://schemas.microsoft.com/office/drawing/2014/main" id="{AEE02914-E53C-44B1-8354-632F80731C95}"/>
              </a:ext>
            </a:extLst>
          </p:cNvPr>
          <p:cNvSpPr/>
          <p:nvPr/>
        </p:nvSpPr>
        <p:spPr>
          <a:xfrm>
            <a:off x="556949" y="3357801"/>
            <a:ext cx="606299" cy="389164"/>
          </a:xfrm>
          <a:prstGeom prst="rect">
            <a:avLst/>
          </a:prstGeom>
          <a:no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lvl="0" fontAlgn="ctr"/>
            <a:r>
              <a:rPr lang="hu-HU" sz="900" b="1" dirty="0">
                <a:solidFill>
                  <a:srgbClr val="29BA74"/>
                </a:solidFill>
              </a:rPr>
              <a:t>Pénzügyi Osztály</a:t>
            </a:r>
          </a:p>
        </p:txBody>
      </p:sp>
      <p:sp>
        <p:nvSpPr>
          <p:cNvPr id="99" name="Rectangle 48">
            <a:extLst>
              <a:ext uri="{FF2B5EF4-FFF2-40B4-BE49-F238E27FC236}">
                <a16:creationId xmlns:a16="http://schemas.microsoft.com/office/drawing/2014/main" id="{AEE02914-E53C-44B1-8354-632F80731C95}"/>
              </a:ext>
            </a:extLst>
          </p:cNvPr>
          <p:cNvSpPr/>
          <p:nvPr/>
        </p:nvSpPr>
        <p:spPr>
          <a:xfrm>
            <a:off x="530806" y="3832994"/>
            <a:ext cx="653869" cy="389164"/>
          </a:xfrm>
          <a:prstGeom prst="rect">
            <a:avLst/>
          </a:prstGeom>
          <a:no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lvl="0" fontAlgn="ctr"/>
            <a:r>
              <a:rPr lang="hu-HU" sz="900" b="1" dirty="0">
                <a:solidFill>
                  <a:srgbClr val="29BA74"/>
                </a:solidFill>
              </a:rPr>
              <a:t>Számviteli Osztály</a:t>
            </a:r>
          </a:p>
        </p:txBody>
      </p:sp>
      <p:sp>
        <p:nvSpPr>
          <p:cNvPr id="123" name="Rectangle 24">
            <a:extLst>
              <a:ext uri="{FF2B5EF4-FFF2-40B4-BE49-F238E27FC236}">
                <a16:creationId xmlns:a16="http://schemas.microsoft.com/office/drawing/2014/main" id="{FF9AEBC5-5A41-4A65-98DF-27BB98A52426}"/>
              </a:ext>
            </a:extLst>
          </p:cNvPr>
          <p:cNvSpPr/>
          <p:nvPr/>
        </p:nvSpPr>
        <p:spPr>
          <a:xfrm>
            <a:off x="2590620" y="3218879"/>
            <a:ext cx="698730" cy="267287"/>
          </a:xfrm>
          <a:prstGeom prst="rect">
            <a:avLst/>
          </a:prstGeom>
          <a:no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fontAlgn="ctr"/>
            <a:r>
              <a:rPr lang="hu-HU" sz="600" dirty="0">
                <a:solidFill>
                  <a:srgbClr val="29BA74"/>
                </a:solidFill>
              </a:rPr>
              <a:t>Szakmai Irányító Osztály</a:t>
            </a:r>
          </a:p>
        </p:txBody>
      </p:sp>
      <p:sp>
        <p:nvSpPr>
          <p:cNvPr id="126" name="Rectangle 24">
            <a:extLst>
              <a:ext uri="{FF2B5EF4-FFF2-40B4-BE49-F238E27FC236}">
                <a16:creationId xmlns:a16="http://schemas.microsoft.com/office/drawing/2014/main" id="{FF9AEBC5-5A41-4A65-98DF-27BB98A52426}"/>
              </a:ext>
            </a:extLst>
          </p:cNvPr>
          <p:cNvSpPr/>
          <p:nvPr/>
        </p:nvSpPr>
        <p:spPr>
          <a:xfrm>
            <a:off x="2590619" y="3531211"/>
            <a:ext cx="697562" cy="312550"/>
          </a:xfrm>
          <a:prstGeom prst="rect">
            <a:avLst/>
          </a:prstGeom>
          <a:no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fontAlgn="ctr"/>
            <a:r>
              <a:rPr lang="hu-HU" sz="600" dirty="0">
                <a:solidFill>
                  <a:srgbClr val="29BA74"/>
                </a:solidFill>
              </a:rPr>
              <a:t>Szakmai Támogató és Fejlesztő Osztály</a:t>
            </a:r>
          </a:p>
        </p:txBody>
      </p:sp>
      <p:sp>
        <p:nvSpPr>
          <p:cNvPr id="127" name="Rectangle 24">
            <a:extLst>
              <a:ext uri="{FF2B5EF4-FFF2-40B4-BE49-F238E27FC236}">
                <a16:creationId xmlns:a16="http://schemas.microsoft.com/office/drawing/2014/main" id="{FF9AEBC5-5A41-4A65-98DF-27BB98A52426}"/>
              </a:ext>
            </a:extLst>
          </p:cNvPr>
          <p:cNvSpPr/>
          <p:nvPr/>
        </p:nvSpPr>
        <p:spPr>
          <a:xfrm>
            <a:off x="2604915" y="4973770"/>
            <a:ext cx="691691" cy="323626"/>
          </a:xfrm>
          <a:prstGeom prst="rect">
            <a:avLst/>
          </a:prstGeom>
          <a:no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fontAlgn="ctr"/>
            <a:r>
              <a:rPr lang="hu-HU" sz="600" dirty="0">
                <a:solidFill>
                  <a:srgbClr val="29BA74"/>
                </a:solidFill>
              </a:rPr>
              <a:t>Beruházás tervezési Osztály</a:t>
            </a:r>
          </a:p>
        </p:txBody>
      </p:sp>
      <p:sp>
        <p:nvSpPr>
          <p:cNvPr id="129" name="Rectangle 24">
            <a:extLst>
              <a:ext uri="{FF2B5EF4-FFF2-40B4-BE49-F238E27FC236}">
                <a16:creationId xmlns:a16="http://schemas.microsoft.com/office/drawing/2014/main" id="{FF9AEBC5-5A41-4A65-98DF-27BB98A52426}"/>
              </a:ext>
            </a:extLst>
          </p:cNvPr>
          <p:cNvSpPr/>
          <p:nvPr/>
        </p:nvSpPr>
        <p:spPr>
          <a:xfrm>
            <a:off x="2598843" y="5349654"/>
            <a:ext cx="698931" cy="323626"/>
          </a:xfrm>
          <a:prstGeom prst="rect">
            <a:avLst/>
          </a:prstGeom>
          <a:no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fontAlgn="ctr"/>
            <a:r>
              <a:rPr lang="hu-HU" sz="600" dirty="0">
                <a:solidFill>
                  <a:srgbClr val="29BA74"/>
                </a:solidFill>
              </a:rPr>
              <a:t>Műszaki Előkészítési és Ellenőrzési Osztály</a:t>
            </a:r>
          </a:p>
        </p:txBody>
      </p:sp>
      <p:sp>
        <p:nvSpPr>
          <p:cNvPr id="109" name="Rectangle 54">
            <a:extLst>
              <a:ext uri="{FF2B5EF4-FFF2-40B4-BE49-F238E27FC236}">
                <a16:creationId xmlns:a16="http://schemas.microsoft.com/office/drawing/2014/main" id="{B02FDB89-C8F6-4BDB-B31F-24D623A3CF7B}"/>
              </a:ext>
            </a:extLst>
          </p:cNvPr>
          <p:cNvSpPr/>
          <p:nvPr/>
        </p:nvSpPr>
        <p:spPr>
          <a:xfrm>
            <a:off x="2449568" y="6242776"/>
            <a:ext cx="904988" cy="463408"/>
          </a:xfrm>
          <a:prstGeom prst="rect">
            <a:avLst/>
          </a:prstGeom>
          <a:no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lvl="0" fontAlgn="ctr"/>
            <a:r>
              <a:rPr lang="hu-HU" sz="800" b="1" dirty="0">
                <a:solidFill>
                  <a:srgbClr val="29BA74"/>
                </a:solidFill>
              </a:rPr>
              <a:t>Campusokon lévő Camus Műszaki Osztályok</a:t>
            </a:r>
          </a:p>
        </p:txBody>
      </p:sp>
      <p:sp>
        <p:nvSpPr>
          <p:cNvPr id="111" name="Rectangle 114">
            <a:extLst>
              <a:ext uri="{FF2B5EF4-FFF2-40B4-BE49-F238E27FC236}">
                <a16:creationId xmlns:a16="http://schemas.microsoft.com/office/drawing/2014/main" id="{3CE6563A-65B9-4D76-A8CD-0AABB98B68FF}"/>
              </a:ext>
            </a:extLst>
          </p:cNvPr>
          <p:cNvSpPr/>
          <p:nvPr/>
        </p:nvSpPr>
        <p:spPr>
          <a:xfrm>
            <a:off x="4762325" y="2810153"/>
            <a:ext cx="1176851" cy="323626"/>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lvl="0" fontAlgn="ctr"/>
            <a:r>
              <a:rPr lang="hu-HU" sz="900" dirty="0">
                <a:solidFill>
                  <a:srgbClr val="29BA74"/>
                </a:solidFill>
              </a:rPr>
              <a:t>Innovációs Központ</a:t>
            </a:r>
          </a:p>
        </p:txBody>
      </p:sp>
      <p:cxnSp>
        <p:nvCxnSpPr>
          <p:cNvPr id="18" name="Szögletes összekötő 17"/>
          <p:cNvCxnSpPr>
            <a:stCxn id="31" idx="1"/>
            <a:endCxn id="111" idx="3"/>
          </p:cNvCxnSpPr>
          <p:nvPr/>
        </p:nvCxnSpPr>
        <p:spPr>
          <a:xfrm rot="10800000" flipV="1">
            <a:off x="5939176" y="1640084"/>
            <a:ext cx="702496" cy="1331881"/>
          </a:xfrm>
          <a:prstGeom prst="bentConnector3">
            <a:avLst>
              <a:gd name="adj1" fmla="val 87839"/>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30" name="Connector: Elbow 62">
            <a:extLst>
              <a:ext uri="{FF2B5EF4-FFF2-40B4-BE49-F238E27FC236}">
                <a16:creationId xmlns:a16="http://schemas.microsoft.com/office/drawing/2014/main" id="{2A9AEFEE-068C-DFB9-EBE0-275940C79CEE}"/>
              </a:ext>
            </a:extLst>
          </p:cNvPr>
          <p:cNvCxnSpPr>
            <a:cxnSpLocks/>
          </p:cNvCxnSpPr>
          <p:nvPr/>
        </p:nvCxnSpPr>
        <p:spPr>
          <a:xfrm rot="10800000" flipH="1">
            <a:off x="4744678" y="1252573"/>
            <a:ext cx="220927" cy="1732877"/>
          </a:xfrm>
          <a:prstGeom prst="bentConnector4">
            <a:avLst>
              <a:gd name="adj1" fmla="val -238732"/>
              <a:gd name="adj2" fmla="val 77535"/>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69" name="Szögletes összekötő 68"/>
          <p:cNvCxnSpPr>
            <a:stCxn id="36" idx="1"/>
          </p:cNvCxnSpPr>
          <p:nvPr/>
        </p:nvCxnSpPr>
        <p:spPr>
          <a:xfrm rot="10800000" flipV="1">
            <a:off x="4388856" y="2507647"/>
            <a:ext cx="122994" cy="477803"/>
          </a:xfrm>
          <a:prstGeom prst="bentConnector2">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sp>
        <p:nvSpPr>
          <p:cNvPr id="112" name="Rectangle 89">
            <a:extLst>
              <a:ext uri="{FF2B5EF4-FFF2-40B4-BE49-F238E27FC236}">
                <a16:creationId xmlns:a16="http://schemas.microsoft.com/office/drawing/2014/main" id="{293B853C-6D66-4AB6-BD98-3DC26D4D91F7}"/>
              </a:ext>
            </a:extLst>
          </p:cNvPr>
          <p:cNvSpPr/>
          <p:nvPr/>
        </p:nvSpPr>
        <p:spPr>
          <a:xfrm>
            <a:off x="10900100" y="2844595"/>
            <a:ext cx="702459" cy="382237"/>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fontAlgn="ctr"/>
            <a:r>
              <a:rPr lang="hu-HU" sz="700" dirty="0">
                <a:solidFill>
                  <a:srgbClr val="29BA74"/>
                </a:solidFill>
              </a:rPr>
              <a:t>Budai Campus Kollégiumi Osztály</a:t>
            </a:r>
          </a:p>
        </p:txBody>
      </p:sp>
      <p:sp>
        <p:nvSpPr>
          <p:cNvPr id="114" name="Rectangle 89">
            <a:extLst>
              <a:ext uri="{FF2B5EF4-FFF2-40B4-BE49-F238E27FC236}">
                <a16:creationId xmlns:a16="http://schemas.microsoft.com/office/drawing/2014/main" id="{293B853C-6D66-4AB6-BD98-3DC26D4D91F7}"/>
              </a:ext>
            </a:extLst>
          </p:cNvPr>
          <p:cNvSpPr/>
          <p:nvPr/>
        </p:nvSpPr>
        <p:spPr>
          <a:xfrm>
            <a:off x="10907928" y="5001679"/>
            <a:ext cx="691506" cy="489958"/>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fontAlgn="ctr"/>
            <a:r>
              <a:rPr lang="hu-HU" sz="700" dirty="0">
                <a:solidFill>
                  <a:srgbClr val="29BA74"/>
                </a:solidFill>
              </a:rPr>
              <a:t>Szent István Campus Kollégiumi Osztály</a:t>
            </a:r>
          </a:p>
        </p:txBody>
      </p:sp>
      <p:sp>
        <p:nvSpPr>
          <p:cNvPr id="117" name="Rectangle 89">
            <a:extLst>
              <a:ext uri="{FF2B5EF4-FFF2-40B4-BE49-F238E27FC236}">
                <a16:creationId xmlns:a16="http://schemas.microsoft.com/office/drawing/2014/main" id="{293B853C-6D66-4AB6-BD98-3DC26D4D91F7}"/>
              </a:ext>
            </a:extLst>
          </p:cNvPr>
          <p:cNvSpPr/>
          <p:nvPr/>
        </p:nvSpPr>
        <p:spPr>
          <a:xfrm>
            <a:off x="10894123" y="3308400"/>
            <a:ext cx="702460" cy="489958"/>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fontAlgn="ctr"/>
            <a:r>
              <a:rPr lang="hu-HU" sz="700" dirty="0">
                <a:solidFill>
                  <a:srgbClr val="29BA74"/>
                </a:solidFill>
              </a:rPr>
              <a:t>Georgikon Campus Kollégiumi Osztály</a:t>
            </a:r>
          </a:p>
        </p:txBody>
      </p:sp>
      <p:sp>
        <p:nvSpPr>
          <p:cNvPr id="119" name="Rectangle 89">
            <a:extLst>
              <a:ext uri="{FF2B5EF4-FFF2-40B4-BE49-F238E27FC236}">
                <a16:creationId xmlns:a16="http://schemas.microsoft.com/office/drawing/2014/main" id="{293B853C-6D66-4AB6-BD98-3DC26D4D91F7}"/>
              </a:ext>
            </a:extLst>
          </p:cNvPr>
          <p:cNvSpPr/>
          <p:nvPr/>
        </p:nvSpPr>
        <p:spPr>
          <a:xfrm>
            <a:off x="10922998" y="3886352"/>
            <a:ext cx="691506" cy="489958"/>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fontAlgn="ctr"/>
            <a:r>
              <a:rPr lang="hu-HU" sz="700" dirty="0">
                <a:solidFill>
                  <a:srgbClr val="29BA74"/>
                </a:solidFill>
              </a:rPr>
              <a:t>Kaposvári Campus Kollégiumi Osztály</a:t>
            </a:r>
          </a:p>
        </p:txBody>
      </p:sp>
      <p:sp>
        <p:nvSpPr>
          <p:cNvPr id="120" name="Rectangle 89">
            <a:extLst>
              <a:ext uri="{FF2B5EF4-FFF2-40B4-BE49-F238E27FC236}">
                <a16:creationId xmlns:a16="http://schemas.microsoft.com/office/drawing/2014/main" id="{293B853C-6D66-4AB6-BD98-3DC26D4D91F7}"/>
              </a:ext>
            </a:extLst>
          </p:cNvPr>
          <p:cNvSpPr/>
          <p:nvPr/>
        </p:nvSpPr>
        <p:spPr>
          <a:xfrm>
            <a:off x="10917336" y="4436076"/>
            <a:ext cx="691192" cy="489958"/>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fontAlgn="ctr"/>
            <a:r>
              <a:rPr lang="hu-HU" sz="700" dirty="0">
                <a:solidFill>
                  <a:srgbClr val="29BA74"/>
                </a:solidFill>
              </a:rPr>
              <a:t>Károly Róbert Campus Kollégiumi Osztály</a:t>
            </a:r>
          </a:p>
        </p:txBody>
      </p:sp>
      <p:cxnSp>
        <p:nvCxnSpPr>
          <p:cNvPr id="5" name="Szögletes összekötő 4"/>
          <p:cNvCxnSpPr/>
          <p:nvPr/>
        </p:nvCxnSpPr>
        <p:spPr>
          <a:xfrm rot="16200000" flipH="1">
            <a:off x="9532429" y="3891703"/>
            <a:ext cx="2499215" cy="221834"/>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3" name="Egyenes összekötő 12"/>
          <p:cNvCxnSpPr/>
          <p:nvPr/>
        </p:nvCxnSpPr>
        <p:spPr>
          <a:xfrm flipH="1">
            <a:off x="10671277" y="3035713"/>
            <a:ext cx="210881" cy="2093"/>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5" name="Egyenes összekötő 14"/>
          <p:cNvCxnSpPr/>
          <p:nvPr/>
        </p:nvCxnSpPr>
        <p:spPr>
          <a:xfrm flipH="1" flipV="1">
            <a:off x="10676962" y="3552383"/>
            <a:ext cx="211193" cy="996"/>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63" name="Egyenes összekötő 62"/>
          <p:cNvCxnSpPr/>
          <p:nvPr/>
        </p:nvCxnSpPr>
        <p:spPr>
          <a:xfrm>
            <a:off x="10674523" y="4131331"/>
            <a:ext cx="222147" cy="242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75" name="Egyenes összekötő 74"/>
          <p:cNvCxnSpPr/>
          <p:nvPr/>
        </p:nvCxnSpPr>
        <p:spPr>
          <a:xfrm flipV="1">
            <a:off x="10676956" y="4681055"/>
            <a:ext cx="222461" cy="2221"/>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61" name="Szögletes összekötő 60"/>
          <p:cNvCxnSpPr>
            <a:endCxn id="125" idx="1"/>
          </p:cNvCxnSpPr>
          <p:nvPr/>
        </p:nvCxnSpPr>
        <p:spPr>
          <a:xfrm rot="16200000" flipH="1">
            <a:off x="-635432" y="3530058"/>
            <a:ext cx="1703885" cy="174530"/>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72" name="Szögletes összekötő 71"/>
          <p:cNvCxnSpPr>
            <a:endCxn id="99" idx="1"/>
          </p:cNvCxnSpPr>
          <p:nvPr/>
        </p:nvCxnSpPr>
        <p:spPr>
          <a:xfrm rot="16200000" flipH="1">
            <a:off x="37133" y="3533903"/>
            <a:ext cx="836522" cy="150823"/>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74" name="Egyenes összekötő 73"/>
          <p:cNvCxnSpPr>
            <a:stCxn id="97" idx="1"/>
          </p:cNvCxnSpPr>
          <p:nvPr/>
        </p:nvCxnSpPr>
        <p:spPr>
          <a:xfrm flipH="1">
            <a:off x="379982" y="3552383"/>
            <a:ext cx="17696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33" name="Szögletes összekötő 132"/>
          <p:cNvCxnSpPr>
            <a:endCxn id="49" idx="1"/>
          </p:cNvCxnSpPr>
          <p:nvPr/>
        </p:nvCxnSpPr>
        <p:spPr>
          <a:xfrm rot="16200000" flipH="1">
            <a:off x="91099" y="2795753"/>
            <a:ext cx="259534" cy="183242"/>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41" name="Szögletes összekötő 140"/>
          <p:cNvCxnSpPr>
            <a:endCxn id="25" idx="1"/>
          </p:cNvCxnSpPr>
          <p:nvPr/>
        </p:nvCxnSpPr>
        <p:spPr>
          <a:xfrm rot="16200000" flipH="1">
            <a:off x="1182204" y="2904642"/>
            <a:ext cx="438152" cy="180551"/>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64" name="Rectangle 56">
            <a:extLst>
              <a:ext uri="{FF2B5EF4-FFF2-40B4-BE49-F238E27FC236}">
                <a16:creationId xmlns:a16="http://schemas.microsoft.com/office/drawing/2014/main" id="{431E675D-1B8C-4795-81AF-4C60242C1F24}"/>
              </a:ext>
            </a:extLst>
          </p:cNvPr>
          <p:cNvSpPr/>
          <p:nvPr/>
        </p:nvSpPr>
        <p:spPr>
          <a:xfrm>
            <a:off x="3348623" y="2242456"/>
            <a:ext cx="788327" cy="662178"/>
          </a:xfrm>
          <a:prstGeom prst="rect">
            <a:avLst/>
          </a:prstGeom>
          <a:solidFill>
            <a:srgbClr val="D4DF33"/>
          </a:solidFill>
          <a:ln w="10795" cap="flat" cmpd="sng" algn="ctr">
            <a:noFill/>
            <a:prstDash val="solid"/>
            <a:round/>
            <a:headEnd type="none" w="med" len="med"/>
            <a:tailEnd type="none" w="med" len="med"/>
          </a:ln>
          <a:effectLst/>
          <a:extLst>
            <a:ext uri="{91240B29-F687-4F45-9708-019B960494DF}">
              <a14:hiddenLine xmlns:a14="http://schemas.microsoft.com/office/drawing/2010/main" w="10795" cap="flat"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800" b="1" dirty="0">
                <a:solidFill>
                  <a:schemeClr val="bg1"/>
                </a:solidFill>
                <a:latin typeface="Trebuchet MS"/>
              </a:rPr>
              <a:t>Gazdasági Társaságok Tulajdonosi Felügyeleti Központja</a:t>
            </a:r>
          </a:p>
        </p:txBody>
      </p:sp>
      <p:cxnSp>
        <p:nvCxnSpPr>
          <p:cNvPr id="165" name="Szögletes összekötő 164"/>
          <p:cNvCxnSpPr>
            <a:endCxn id="164" idx="0"/>
          </p:cNvCxnSpPr>
          <p:nvPr/>
        </p:nvCxnSpPr>
        <p:spPr>
          <a:xfrm>
            <a:off x="2793619" y="2002122"/>
            <a:ext cx="949168" cy="240334"/>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91" name="Szögletes összekötő 190"/>
          <p:cNvCxnSpPr>
            <a:stCxn id="123" idx="3"/>
            <a:endCxn id="109" idx="3"/>
          </p:cNvCxnSpPr>
          <p:nvPr/>
        </p:nvCxnSpPr>
        <p:spPr>
          <a:xfrm>
            <a:off x="3289350" y="3352523"/>
            <a:ext cx="65206" cy="3121957"/>
          </a:xfrm>
          <a:prstGeom prst="bentConnector3">
            <a:avLst>
              <a:gd name="adj1" fmla="val 450581"/>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193" name="Egyenes összekötő 192"/>
          <p:cNvCxnSpPr/>
          <p:nvPr/>
        </p:nvCxnSpPr>
        <p:spPr>
          <a:xfrm>
            <a:off x="3848431" y="6405432"/>
            <a:ext cx="421419" cy="0"/>
          </a:xfrm>
          <a:prstGeom prst="line">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sp>
        <p:nvSpPr>
          <p:cNvPr id="194" name="ee4pFootnotes">
            <a:extLst>
              <a:ext uri="{FF2B5EF4-FFF2-40B4-BE49-F238E27FC236}">
                <a16:creationId xmlns:a16="http://schemas.microsoft.com/office/drawing/2014/main" id="{5B515672-32B7-4893-BD1A-DA12917EA096}"/>
              </a:ext>
            </a:extLst>
          </p:cNvPr>
          <p:cNvSpPr>
            <a:spLocks noChangeArrowheads="1"/>
          </p:cNvSpPr>
          <p:nvPr/>
        </p:nvSpPr>
        <p:spPr bwMode="auto">
          <a:xfrm>
            <a:off x="4412107" y="6386252"/>
            <a:ext cx="700436" cy="83100"/>
          </a:xfrm>
          <a:prstGeom prst="rect">
            <a:avLst/>
          </a:prstGeom>
          <a:noFill/>
          <a:ln w="9525" algn="ctr">
            <a:noFill/>
            <a:miter lim="800000"/>
            <a:headEnd type="none" w="lg" len="lg"/>
            <a:tailEnd type="none" w="lg" len="lg"/>
          </a:ln>
        </p:spPr>
        <p:txBody>
          <a:bodyPr vert="horz" wrap="square" lIns="0" tIns="0" rIns="0" bIns="0" anchor="b" anchorCtr="0">
            <a:spAutoFit/>
          </a:bodyPr>
          <a:lstStyle/>
          <a:p>
            <a:pPr>
              <a:lnSpc>
                <a:spcPct val="90000"/>
              </a:lnSpc>
            </a:pPr>
            <a:r>
              <a:rPr lang="hu-HU" sz="600" dirty="0">
                <a:solidFill>
                  <a:schemeClr val="bg1">
                    <a:lumMod val="50000"/>
                  </a:schemeClr>
                </a:solidFill>
                <a:latin typeface="Trebuchet MS" panose="020B0603020202020204" pitchFamily="34" charset="0"/>
                <a:cs typeface="Arial" pitchFamily="34" charset="0"/>
              </a:rPr>
              <a:t>Szakmai irányítás</a:t>
            </a:r>
            <a:endParaRPr lang="en-US" sz="600" dirty="0">
              <a:solidFill>
                <a:schemeClr val="bg1">
                  <a:lumMod val="50000"/>
                </a:schemeClr>
              </a:solidFill>
              <a:latin typeface="Trebuchet MS" panose="020B0603020202020204" pitchFamily="34" charset="0"/>
              <a:cs typeface="Arial" pitchFamily="34" charset="0"/>
            </a:endParaRPr>
          </a:p>
        </p:txBody>
      </p:sp>
      <p:cxnSp>
        <p:nvCxnSpPr>
          <p:cNvPr id="197" name="Szögletes összekötő 196"/>
          <p:cNvCxnSpPr>
            <a:endCxn id="41" idx="1"/>
          </p:cNvCxnSpPr>
          <p:nvPr/>
        </p:nvCxnSpPr>
        <p:spPr>
          <a:xfrm rot="16200000" flipH="1">
            <a:off x="4683764" y="3617262"/>
            <a:ext cx="274582" cy="117461"/>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31" name="Rectangle 44">
            <a:extLst>
              <a:ext uri="{FF2B5EF4-FFF2-40B4-BE49-F238E27FC236}">
                <a16:creationId xmlns:a16="http://schemas.microsoft.com/office/drawing/2014/main" id="{8BF2F570-E14D-4D8A-9F15-0A5B65D6CE72}"/>
              </a:ext>
            </a:extLst>
          </p:cNvPr>
          <p:cNvSpPr/>
          <p:nvPr/>
        </p:nvSpPr>
        <p:spPr>
          <a:xfrm>
            <a:off x="7883667" y="5470683"/>
            <a:ext cx="1033659" cy="474570"/>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spAutoFit/>
          </a:bodyPr>
          <a:lstStyle/>
          <a:p>
            <a:pPr fontAlgn="ctr"/>
            <a:r>
              <a:rPr lang="hu-HU" sz="900" dirty="0">
                <a:solidFill>
                  <a:srgbClr val="29BA74"/>
                </a:solidFill>
              </a:rPr>
              <a:t>Ingatlan Koordinációs Központ</a:t>
            </a:r>
          </a:p>
        </p:txBody>
      </p:sp>
      <p:cxnSp>
        <p:nvCxnSpPr>
          <p:cNvPr id="6" name="Szögletes összekötő 5"/>
          <p:cNvCxnSpPr>
            <a:endCxn id="131" idx="1"/>
          </p:cNvCxnSpPr>
          <p:nvPr/>
        </p:nvCxnSpPr>
        <p:spPr>
          <a:xfrm rot="16200000" flipH="1">
            <a:off x="6999980" y="4824281"/>
            <a:ext cx="1503706" cy="263668"/>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9" name="Szögletes összekötő 8"/>
          <p:cNvCxnSpPr>
            <a:endCxn id="26" idx="1"/>
          </p:cNvCxnSpPr>
          <p:nvPr/>
        </p:nvCxnSpPr>
        <p:spPr>
          <a:xfrm rot="16200000" flipH="1">
            <a:off x="1091017" y="3435745"/>
            <a:ext cx="619000" cy="175497"/>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22" name="Rectangle 24">
            <a:extLst>
              <a:ext uri="{FF2B5EF4-FFF2-40B4-BE49-F238E27FC236}">
                <a16:creationId xmlns:a16="http://schemas.microsoft.com/office/drawing/2014/main" id="{FF9AEBC5-5A41-4A65-98DF-27BB98A52426}"/>
              </a:ext>
            </a:extLst>
          </p:cNvPr>
          <p:cNvSpPr/>
          <p:nvPr/>
        </p:nvSpPr>
        <p:spPr>
          <a:xfrm>
            <a:off x="2584938" y="3889469"/>
            <a:ext cx="711668" cy="323626"/>
          </a:xfrm>
          <a:prstGeom prst="rect">
            <a:avLst/>
          </a:prstGeom>
          <a:no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fontAlgn="ctr"/>
            <a:r>
              <a:rPr lang="hu-HU" sz="600" dirty="0">
                <a:solidFill>
                  <a:srgbClr val="29BA74"/>
                </a:solidFill>
              </a:rPr>
              <a:t>Munka- Tűz- és Környezetvédelmi</a:t>
            </a:r>
            <a:r>
              <a:rPr lang="pt-BR" sz="600" dirty="0">
                <a:solidFill>
                  <a:srgbClr val="29BA74"/>
                </a:solidFill>
              </a:rPr>
              <a:t>Osztály</a:t>
            </a:r>
            <a:endParaRPr lang="hu-HU" sz="600" dirty="0">
              <a:solidFill>
                <a:srgbClr val="29BA74"/>
              </a:solidFill>
            </a:endParaRPr>
          </a:p>
        </p:txBody>
      </p:sp>
      <p:sp>
        <p:nvSpPr>
          <p:cNvPr id="128" name="Rectangle 24">
            <a:extLst>
              <a:ext uri="{FF2B5EF4-FFF2-40B4-BE49-F238E27FC236}">
                <a16:creationId xmlns:a16="http://schemas.microsoft.com/office/drawing/2014/main" id="{FF9AEBC5-5A41-4A65-98DF-27BB98A52426}"/>
              </a:ext>
            </a:extLst>
          </p:cNvPr>
          <p:cNvSpPr/>
          <p:nvPr/>
        </p:nvSpPr>
        <p:spPr>
          <a:xfrm>
            <a:off x="2598843" y="4250415"/>
            <a:ext cx="689963" cy="278792"/>
          </a:xfrm>
          <a:prstGeom prst="rect">
            <a:avLst/>
          </a:prstGeom>
          <a:no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fontAlgn="ctr"/>
            <a:r>
              <a:rPr lang="hu-HU" sz="600" dirty="0">
                <a:solidFill>
                  <a:srgbClr val="29BA74"/>
                </a:solidFill>
              </a:rPr>
              <a:t>Járműkezelési és Szolgáltatási Csoport</a:t>
            </a:r>
          </a:p>
        </p:txBody>
      </p:sp>
      <p:cxnSp>
        <p:nvCxnSpPr>
          <p:cNvPr id="22" name="Szögletes összekötő 21"/>
          <p:cNvCxnSpPr>
            <a:stCxn id="55" idx="1"/>
          </p:cNvCxnSpPr>
          <p:nvPr/>
        </p:nvCxnSpPr>
        <p:spPr>
          <a:xfrm rot="10800000">
            <a:off x="2360024" y="2782924"/>
            <a:ext cx="87701" cy="222674"/>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5" name="Szögletes összekötő 34"/>
          <p:cNvCxnSpPr>
            <a:stCxn id="56" idx="1"/>
          </p:cNvCxnSpPr>
          <p:nvPr/>
        </p:nvCxnSpPr>
        <p:spPr>
          <a:xfrm rot="10800000">
            <a:off x="2362815" y="2792318"/>
            <a:ext cx="80821" cy="1963467"/>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50" name="Szögletes összekötő 49"/>
          <p:cNvCxnSpPr>
            <a:stCxn id="143" idx="1"/>
          </p:cNvCxnSpPr>
          <p:nvPr/>
        </p:nvCxnSpPr>
        <p:spPr>
          <a:xfrm rot="10800000">
            <a:off x="2363269" y="2782925"/>
            <a:ext cx="80367" cy="3086309"/>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54" name="Szögletes összekötő 53"/>
          <p:cNvCxnSpPr>
            <a:stCxn id="123" idx="1"/>
          </p:cNvCxnSpPr>
          <p:nvPr/>
        </p:nvCxnSpPr>
        <p:spPr>
          <a:xfrm rot="10800000">
            <a:off x="2506986" y="3167411"/>
            <a:ext cx="83635" cy="185112"/>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60" name="Szögletes összekötő 59"/>
          <p:cNvCxnSpPr>
            <a:stCxn id="126" idx="1"/>
          </p:cNvCxnSpPr>
          <p:nvPr/>
        </p:nvCxnSpPr>
        <p:spPr>
          <a:xfrm rot="10800000">
            <a:off x="2503181" y="3181560"/>
            <a:ext cx="87438" cy="505927"/>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64" name="Szögletes összekötő 63"/>
          <p:cNvCxnSpPr>
            <a:stCxn id="122" idx="1"/>
          </p:cNvCxnSpPr>
          <p:nvPr/>
        </p:nvCxnSpPr>
        <p:spPr>
          <a:xfrm rot="10800000">
            <a:off x="2503182" y="3179530"/>
            <a:ext cx="81757" cy="871753"/>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68" name="Szögletes összekötő 67"/>
          <p:cNvCxnSpPr>
            <a:stCxn id="128" idx="1"/>
          </p:cNvCxnSpPr>
          <p:nvPr/>
        </p:nvCxnSpPr>
        <p:spPr>
          <a:xfrm rot="10800000">
            <a:off x="2503003" y="3179529"/>
            <a:ext cx="95840" cy="1210282"/>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71" name="Szögletes összekötő 70"/>
          <p:cNvCxnSpPr>
            <a:stCxn id="127" idx="1"/>
          </p:cNvCxnSpPr>
          <p:nvPr/>
        </p:nvCxnSpPr>
        <p:spPr>
          <a:xfrm rot="10800000">
            <a:off x="2521997" y="4934675"/>
            <a:ext cx="82919" cy="200909"/>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77" name="Szögletes összekötő 76"/>
          <p:cNvCxnSpPr>
            <a:stCxn id="129" idx="1"/>
          </p:cNvCxnSpPr>
          <p:nvPr/>
        </p:nvCxnSpPr>
        <p:spPr>
          <a:xfrm rot="10800000">
            <a:off x="2524453" y="4937709"/>
            <a:ext cx="74390" cy="573758"/>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34" name="Rectangle 45">
            <a:extLst>
              <a:ext uri="{FF2B5EF4-FFF2-40B4-BE49-F238E27FC236}">
                <a16:creationId xmlns:a16="http://schemas.microsoft.com/office/drawing/2014/main" id="{619D0DC6-1C6F-4BBA-B91D-C20083C606F8}"/>
              </a:ext>
            </a:extLst>
          </p:cNvPr>
          <p:cNvSpPr/>
          <p:nvPr/>
        </p:nvSpPr>
        <p:spPr>
          <a:xfrm>
            <a:off x="6252081" y="3768506"/>
            <a:ext cx="1100330" cy="323626"/>
          </a:xfrm>
          <a:prstGeom prst="rect">
            <a:avLst/>
          </a:prstGeom>
          <a:solidFill>
            <a:srgbClr val="FFFFFF"/>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fontAlgn="ctr"/>
            <a:r>
              <a:rPr lang="hu-HU" sz="900" dirty="0">
                <a:solidFill>
                  <a:srgbClr val="29BA74"/>
                </a:solidFill>
              </a:rPr>
              <a:t>Személyügyi Főosztály</a:t>
            </a:r>
          </a:p>
        </p:txBody>
      </p:sp>
      <p:cxnSp>
        <p:nvCxnSpPr>
          <p:cNvPr id="11" name="Szögletes összekötő 10"/>
          <p:cNvCxnSpPr/>
          <p:nvPr/>
        </p:nvCxnSpPr>
        <p:spPr>
          <a:xfrm rot="16200000" flipH="1">
            <a:off x="5953101" y="4443527"/>
            <a:ext cx="833311" cy="130519"/>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4" name="Szögletes összekötő 13"/>
          <p:cNvCxnSpPr>
            <a:endCxn id="47" idx="1"/>
          </p:cNvCxnSpPr>
          <p:nvPr/>
        </p:nvCxnSpPr>
        <p:spPr>
          <a:xfrm rot="16200000" flipH="1">
            <a:off x="6199615" y="4214853"/>
            <a:ext cx="335867" cy="134938"/>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7" name="Szögletes összekötő 16"/>
          <p:cNvCxnSpPr>
            <a:endCxn id="103" idx="1"/>
          </p:cNvCxnSpPr>
          <p:nvPr/>
        </p:nvCxnSpPr>
        <p:spPr>
          <a:xfrm rot="16200000" flipH="1">
            <a:off x="5817389" y="3039056"/>
            <a:ext cx="713976" cy="155408"/>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0" name="Szögletes összekötő 19"/>
          <p:cNvCxnSpPr>
            <a:endCxn id="134" idx="1"/>
          </p:cNvCxnSpPr>
          <p:nvPr/>
        </p:nvCxnSpPr>
        <p:spPr>
          <a:xfrm rot="16200000" flipH="1">
            <a:off x="5589103" y="3267341"/>
            <a:ext cx="1170548" cy="155408"/>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Tree>
    <p:custDataLst>
      <p:tags r:id="rId2"/>
    </p:custDataLst>
    <p:extLst>
      <p:ext uri="{BB962C8B-B14F-4D97-AF65-F5344CB8AC3E}">
        <p14:creationId xmlns:p14="http://schemas.microsoft.com/office/powerpoint/2010/main" val="13695099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THINKCELLPRESENTATIONDONOTDELETE" val="&lt;?xml version=&quot;1.0&quot; encoding=&quot;UTF-16&quot; standalone=&quot;yes&quot;?&gt;&lt;root reqver=&quot;23045&quot;&gt;&lt;version val=&quot;2418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EE4P_MASTERWIZARD_DRAFT" val="0"/>
  <p:tag name="EE4P_LANGUAGE_ID" val="1033"/>
  <p:tag name="EE4P_MASTERWIZARD_MARGINS" val="0"/>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EE4P_MASTERWIZARD" val="TitleAndEndImages"/>
</p:tagLst>
</file>

<file path=ppt/tags/tag11.xml><?xml version="1.0" encoding="utf-8"?>
<p:tagLst xmlns:a="http://schemas.openxmlformats.org/drawingml/2006/main" xmlns:r="http://schemas.openxmlformats.org/officeDocument/2006/relationships" xmlns:p="http://schemas.openxmlformats.org/presentationml/2006/main">
  <p:tag name="EE4P_MASTERWIZARD" val="TitleAndEndLogos"/>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k0gDn1l7TlyrFhv1Bb7CDw"/>
</p:tagLst>
</file>

<file path=ppt/tags/tag14.xml><?xml version="1.0" encoding="utf-8"?>
<p:tagLst xmlns:a="http://schemas.openxmlformats.org/drawingml/2006/main" xmlns:r="http://schemas.openxmlformats.org/officeDocument/2006/relationships" xmlns:p="http://schemas.openxmlformats.org/presentationml/2006/main">
  <p:tag name="EE4P_MASTERWIZARD" val="TitleAndEndImages"/>
</p:tagLst>
</file>

<file path=ppt/tags/tag15.xml><?xml version="1.0" encoding="utf-8"?>
<p:tagLst xmlns:a="http://schemas.openxmlformats.org/drawingml/2006/main" xmlns:r="http://schemas.openxmlformats.org/officeDocument/2006/relationships" xmlns:p="http://schemas.openxmlformats.org/presentationml/2006/main">
  <p:tag name="EE4P_MASTERWIZARD" val="TitleAndEndLogos"/>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EE4P_MASTERWIZARD" val="TitleAndEndImages"/>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EE4P_MASTERWIZARD" val="TitleAndEndLogos"/>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EE4P_AGENDAWIZARD" val="element"/>
  <p:tag name="EE4P_AGENDAWIZARD_CONTENT" val="/DATE"/>
  <p:tag name="EE4P_AGENDAWIZARD_PROPERTIES" val="197.597/369.3848/123.634/115.6044"/>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EE4P_AGENDAWIZARD" val="element"/>
  <p:tag name="EE4P_AGENDAWIZARD_CONTENT" val="/DATE"/>
  <p:tag name="EE4P_AGENDAWIZARD_PROPERTIES" val="197.597/369.3848/123.634/115.6044"/>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BCG_MODE" val="Presentation"/>
  <p:tag name="BCG_DESIGN" val="Title only"/>
  <p:tag name="EE4P_LAYOUT_ID" val="K"/>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_hRwWlrkE7tYvS4dYDa1ww"/>
</p:tagLst>
</file>

<file path=ppt/tags/tag35.xml><?xml version="1.0" encoding="utf-8"?>
<p:tagLst xmlns:a="http://schemas.openxmlformats.org/drawingml/2006/main" xmlns:r="http://schemas.openxmlformats.org/officeDocument/2006/relationships" xmlns:p="http://schemas.openxmlformats.org/presentationml/2006/main">
  <p:tag name="BCG_MODE" val="Presentation"/>
  <p:tag name="BCG_DESIGN" val="Title only"/>
  <p:tag name="EE4P_LAYOUT_ID" val="K"/>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1ceRmrK6kHCE18BwE28a9Q"/>
</p:tagLst>
</file>

<file path=ppt/tags/tag38.xml><?xml version="1.0" encoding="utf-8"?>
<p:tagLst xmlns:a="http://schemas.openxmlformats.org/drawingml/2006/main" xmlns:r="http://schemas.openxmlformats.org/officeDocument/2006/relationships" xmlns:p="http://schemas.openxmlformats.org/presentationml/2006/main">
  <p:tag name="BCG_MODE" val="Presentation"/>
  <p:tag name="BCG_DESIGN" val="Title only"/>
  <p:tag name="EE4P_LAYOUT_ID" val="K"/>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X5AiJlc1SjikgjnNs387n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9x1kX6iP3iqemfiItYQlPg"/>
</p:tagLst>
</file>

<file path=ppt/tags/tag5.xml><?xml version="1.0" encoding="utf-8"?>
<p:tagLst xmlns:a="http://schemas.openxmlformats.org/drawingml/2006/main" xmlns:r="http://schemas.openxmlformats.org/officeDocument/2006/relationships" xmlns:p="http://schemas.openxmlformats.org/presentationml/2006/main">
  <p:tag name="EE4P_MASTERWIZARD" val="TitleAndEndImages"/>
</p:tagLst>
</file>

<file path=ppt/tags/tag6.xml><?xml version="1.0" encoding="utf-8"?>
<p:tagLst xmlns:a="http://schemas.openxmlformats.org/drawingml/2006/main" xmlns:r="http://schemas.openxmlformats.org/officeDocument/2006/relationships" xmlns:p="http://schemas.openxmlformats.org/presentationml/2006/main">
  <p:tag name="EE4P_MASTERWIZARD" val="TitleAndEndLogos"/>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CG Grid 16:9">
  <a:themeElements>
    <a:clrScheme name="The Boston Consulting Group">
      <a:dk1>
        <a:srgbClr val="575757"/>
      </a:dk1>
      <a:lt1>
        <a:sysClr val="window" lastClr="FFFFFF"/>
      </a:lt1>
      <a:dk2>
        <a:srgbClr val="29BA74"/>
      </a:dk2>
      <a:lt2>
        <a:srgbClr val="F2F2F2"/>
      </a:lt2>
      <a:accent1>
        <a:srgbClr val="03522D"/>
      </a:accent1>
      <a:accent2>
        <a:srgbClr val="197A56"/>
      </a:accent2>
      <a:accent3>
        <a:srgbClr val="D4DF33"/>
      </a:accent3>
      <a:accent4>
        <a:srgbClr val="3EAD92"/>
      </a:accent4>
      <a:accent5>
        <a:srgbClr val="6E6F73"/>
      </a:accent5>
      <a:accent6>
        <a:srgbClr val="295E7E"/>
      </a:accent6>
      <a:hlink>
        <a:srgbClr val="2E3558"/>
      </a:hlink>
      <a:folHlink>
        <a:srgbClr val="2E3558"/>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29BA74"/>
        </a:solidFill>
        <a:ln w="9525" cap="rnd" cmpd="sng" algn="ctr">
          <a:solidFill>
            <a:srgbClr val="29BA74"/>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200" dirty="0" smtClean="0">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CG_Grid_16x9.pptx" id="{8830F7DA-A78E-4B82-9935-5CC7FF5B9633}" vid="{52C2632B-9813-48FC-8882-620C42A0A230}"/>
    </a:ext>
  </a:ext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831</TotalTime>
  <Words>610</Words>
  <Application>Microsoft Office PowerPoint</Application>
  <PresentationFormat>Szélesvásznú</PresentationFormat>
  <Paragraphs>176</Paragraphs>
  <Slides>3</Slides>
  <Notes>3</Notes>
  <HiddenSlides>0</HiddenSlides>
  <MMClips>0</MMClips>
  <ScaleCrop>false</ScaleCrop>
  <HeadingPairs>
    <vt:vector size="10" baseType="variant">
      <vt:variant>
        <vt:lpstr>Használt betűtípusok</vt:lpstr>
      </vt:variant>
      <vt:variant>
        <vt:i4>2</vt:i4>
      </vt:variant>
      <vt:variant>
        <vt:lpstr>Téma</vt:lpstr>
      </vt:variant>
      <vt:variant>
        <vt:i4>1</vt:i4>
      </vt:variant>
      <vt:variant>
        <vt:lpstr>Beágyazott OLE kiszolgálók</vt:lpstr>
      </vt:variant>
      <vt:variant>
        <vt:i4>1</vt:i4>
      </vt:variant>
      <vt:variant>
        <vt:lpstr>Diacímek</vt:lpstr>
      </vt:variant>
      <vt:variant>
        <vt:i4>3</vt:i4>
      </vt:variant>
      <vt:variant>
        <vt:lpstr>Egyéni diasorok</vt:lpstr>
      </vt:variant>
      <vt:variant>
        <vt:i4>1</vt:i4>
      </vt:variant>
    </vt:vector>
  </HeadingPairs>
  <TitlesOfParts>
    <vt:vector size="8" baseType="lpstr">
      <vt:lpstr>Arial</vt:lpstr>
      <vt:lpstr>Trebuchet MS</vt:lpstr>
      <vt:lpstr>BCG Grid 16:9</vt:lpstr>
      <vt:lpstr>think-cell Slide</vt:lpstr>
      <vt:lpstr>A Magyar Agrár-és Élettudományi Egyetem organogramja (I/III)</vt:lpstr>
      <vt:lpstr>A Magyar Agrár-és Élettudományi Egyetem organogramja (II/III)</vt:lpstr>
      <vt:lpstr>A Magyar Agrár-és Élettudományi Egyetem organogramja (III/III)</vt:lpstr>
      <vt:lpstr>Format Guide Workshop</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Magyar Agrár- és Élettudományi Egyetem Organogramja</dc:title>
  <dc:subject/>
  <dc:creator>Javorka, Anna</dc:creator>
  <cp:keywords>organogram</cp:keywords>
  <dc:description/>
  <cp:lastModifiedBy>Dr. Baumstark Eszter</cp:lastModifiedBy>
  <cp:revision>425</cp:revision>
  <cp:lastPrinted>2022-03-04T09:10:09Z</cp:lastPrinted>
  <dcterms:created xsi:type="dcterms:W3CDTF">2020-10-15T10:58:35Z</dcterms:created>
  <dcterms:modified xsi:type="dcterms:W3CDTF">2024-05-09T12:16:13Z</dcterms:modified>
  <cp:category/>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ormat Name">
    <vt:lpwstr>Grid Format</vt:lpwstr>
  </property>
  <property fmtid="{D5CDD505-2E9C-101B-9397-08002B2CF9AE}" pid="3" name="NXPowerLiteLastOptimized">
    <vt:lpwstr>488649</vt:lpwstr>
  </property>
  <property fmtid="{D5CDD505-2E9C-101B-9397-08002B2CF9AE}" pid="4" name="NXPowerLiteSettings">
    <vt:lpwstr>87000AA0054001</vt:lpwstr>
  </property>
  <property fmtid="{D5CDD505-2E9C-101B-9397-08002B2CF9AE}" pid="5" name="NXPowerLiteVersion">
    <vt:lpwstr>D7.1.8</vt:lpwstr>
  </property>
  <property fmtid="{D5CDD505-2E9C-101B-9397-08002B2CF9AE}" pid="6" name="Template Name">
    <vt:lpwstr>16x9</vt:lpwstr>
  </property>
  <property fmtid="{D5CDD505-2E9C-101B-9397-08002B2CF9AE}" pid="7" name="MSIP_Label_b0d5c4f4-7a29-4385-b7a5-afbe2154ae6f_Enabled">
    <vt:lpwstr>true</vt:lpwstr>
  </property>
  <property fmtid="{D5CDD505-2E9C-101B-9397-08002B2CF9AE}" pid="8" name="MSIP_Label_b0d5c4f4-7a29-4385-b7a5-afbe2154ae6f_SetDate">
    <vt:lpwstr>2021-07-12T07:49:22Z</vt:lpwstr>
  </property>
  <property fmtid="{D5CDD505-2E9C-101B-9397-08002B2CF9AE}" pid="9" name="MSIP_Label_b0d5c4f4-7a29-4385-b7a5-afbe2154ae6f_Method">
    <vt:lpwstr>Standard</vt:lpwstr>
  </property>
  <property fmtid="{D5CDD505-2E9C-101B-9397-08002B2CF9AE}" pid="10" name="MSIP_Label_b0d5c4f4-7a29-4385-b7a5-afbe2154ae6f_Name">
    <vt:lpwstr>Confidential</vt:lpwstr>
  </property>
  <property fmtid="{D5CDD505-2E9C-101B-9397-08002B2CF9AE}" pid="11" name="MSIP_Label_b0d5c4f4-7a29-4385-b7a5-afbe2154ae6f_SiteId">
    <vt:lpwstr>2dfb2f0b-4d21-4268-9559-72926144c918</vt:lpwstr>
  </property>
  <property fmtid="{D5CDD505-2E9C-101B-9397-08002B2CF9AE}" pid="12" name="MSIP_Label_b0d5c4f4-7a29-4385-b7a5-afbe2154ae6f_ActionId">
    <vt:lpwstr>06b34f15-05fc-46c3-92a5-b575c8497785</vt:lpwstr>
  </property>
  <property fmtid="{D5CDD505-2E9C-101B-9397-08002B2CF9AE}" pid="13" name="MSIP_Label_b0d5c4f4-7a29-4385-b7a5-afbe2154ae6f_ContentBits">
    <vt:lpwstr>0</vt:lpwstr>
  </property>
  <property fmtid="{D5CDD505-2E9C-101B-9397-08002B2CF9AE}" pid="14" name="bcgClassification">
    <vt:lpwstr>bcgConfidential</vt:lpwstr>
  </property>
</Properties>
</file>