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ink/ink3.xml" ContentType="application/inkml+xml"/>
  <Override PartName="/ppt/theme/themeOverride3.xml" ContentType="application/vnd.openxmlformats-officedocument.themeOverride+xml"/>
  <Override PartName="/ppt/ink/ink4.xml" ContentType="application/inkml+xml"/>
  <Override PartName="/ppt/ink/ink5.xml" ContentType="application/inkml+xml"/>
  <Override PartName="/ppt/theme/themeOverride4.xml" ContentType="application/vnd.openxmlformats-officedocument.themeOverride+xml"/>
  <Override PartName="/ppt/ink/ink6.xml" ContentType="application/inkml+xml"/>
  <Override PartName="/ppt/ink/ink7.xml" ContentType="application/inkml+xml"/>
  <Override PartName="/ppt/theme/themeOverride5.xml" ContentType="application/vnd.openxmlformats-officedocument.themeOverride+xml"/>
  <Override PartName="/ppt/ink/ink8.xml" ContentType="application/inkml+xml"/>
  <Override PartName="/ppt/theme/themeOverride6.xml" ContentType="application/vnd.openxmlformats-officedocument.themeOverride+xml"/>
  <Override PartName="/ppt/ink/ink9.xml" ContentType="application/inkml+xml"/>
  <Override PartName="/ppt/ink/ink10.xml" ContentType="application/inkml+xml"/>
  <Override PartName="/ppt/theme/themeOverride7.xml" ContentType="application/vnd.openxmlformats-officedocument.themeOverride+xml"/>
  <Override PartName="/ppt/ink/ink11.xml" ContentType="application/inkml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ink/ink12.xml" ContentType="application/inkml+xml"/>
  <Override PartName="/ppt/theme/themeOverride10.xml" ContentType="application/vnd.openxmlformats-officedocument.themeOverride+xml"/>
  <Override PartName="/ppt/ink/ink13.xml" ContentType="application/inkml+xml"/>
  <Override PartName="/ppt/theme/themeOverride11.xml" ContentType="application/vnd.openxmlformats-officedocument.themeOverride+xml"/>
  <Override PartName="/ppt/ink/ink14.xml" ContentType="application/inkml+xml"/>
  <Override PartName="/ppt/theme/themeOverride12.xml" ContentType="application/vnd.openxmlformats-officedocument.themeOverride+xml"/>
  <Override PartName="/ppt/ink/ink15.xml" ContentType="application/inkml+xml"/>
  <Override PartName="/ppt/ink/ink16.xml" ContentType="application/inkml+xml"/>
  <Override PartName="/ppt/theme/themeOverride13.xml" ContentType="application/vnd.openxmlformats-officedocument.themeOverride+xml"/>
  <Override PartName="/ppt/ink/ink17.xml" ContentType="application/inkml+xml"/>
  <Override PartName="/ppt/ink/ink18.xml" ContentType="application/inkml+xml"/>
  <Override PartName="/ppt/theme/themeOverride14.xml" ContentType="application/vnd.openxmlformats-officedocument.themeOverride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81" r:id="rId8"/>
    <p:sldId id="261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5" r:id="rId17"/>
    <p:sldId id="273" r:id="rId18"/>
    <p:sldId id="276" r:id="rId19"/>
    <p:sldId id="278" r:id="rId20"/>
    <p:sldId id="280" r:id="rId21"/>
    <p:sldId id="279" r:id="rId22"/>
    <p:sldId id="263" r:id="rId23"/>
    <p:sldId id="282" r:id="rId24"/>
    <p:sldId id="284" r:id="rId2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46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69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6:12:42.872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5899 784 0,'-2'31'0,"-5"-1"0,-4 1 0,-5-1 0,-5 1 0,-3-1 0,-6-1 0,-3 1 0,-5-1 0,-4 0 0,-5-1 0,-3-1 0,-5 0 0,-4 0 0,-3-1 0,-4-1 0,-4 0 0,-4-2 0,-2 0 0,-5 0 0,-2-2 0,-4-1 0,-2 0 0,-4-2 0,-2 0 0,-2-1 0,-3-2 0,-2 0 0,-3-2 0,-1-1 0,-2 0 0,-1-2 0,-2-1 0,-1-2 0,-1 0 0,-1-2 0,-1 0 0,0-2 0,-1-2 0,1 0 0,-1-2 0,0 0 0,1-2 0,0-2 0,1 0 0,1-2 0,1 0 0,1-2 0,2-1 0,1-2 0,2 0 0,2-1 0,1-2 0,3 0 0,3-2 0,2-1 0,3 0 0,2-2 0,3 0 0,4-1 0,3-2 0,3 0 0,3 0 0,4-2 0,4 0 0,4-1 0,3-1 0,5 0 0,3 0 0,5-1 0,3-1 0,5 0 0,5-1 0,4 1 0,4-1 0,4-1 0,6 1 0,3-1 0,5 1 0,5-1 0,4 0 0,5 0 0,5 1 0,3-1 0,6 1 0,4 0 0,4 0 0,4 1 0,5 0 0,5 0 0,3 1 0,5 0 0,3 1 0,5 1 0,3 0 0,4 0 0,4 2 0,4 0 0,3 1 0,3 1 0,3 1 0,4 0 0,3 2 0,2 0 0,3 2 0,2 0 0,3 2 0,3 0 0,1 2 0,2 0 0,2 2 0,1 1 0,2 1 0,1 1 0,1 2 0,1 0 0,1 2 0,0 1 0,1 1 0,0 2 0,-1 0 0,1 2 0,-1 1 0,0 1 0,-1 2 0,-1 0 0,-1 2 0,-1 1 0,-2 1 0,-1 1 0,-2 2 0,-1 0 0,-3 2 0,-2 0 0,-3 2 0,-2 0 0,-2 2 0,-4 0 0,-2 2 0,-4 0 0,-2 1 0,-5 1 0,-2 1 0,-4 0 0,-4 2 0,-4 0 0,-3 0 0,-4 1 0,-5 1 0,-3 0 0,-5 1 0,-4 0 0,-5 0 0,-3 1 0,-6 0 0,-3 0 0,-5 1 0,-5-1 0,-4 1 0,-5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09:54:08.12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5899 784 0,'-2'31'0,"-5"-1"0,-4 1 0,-5-1 0,-5 1 0,-3-1 0,-6-1 0,-3 1 0,-5-1 0,-4 0 0,-5-1 0,-3-1 0,-5 0 0,-4 0 0,-3-1 0,-4-1 0,-4 0 0,-4-2 0,-2 0 0,-5 0 0,-2-2 0,-4-1 0,-2 0 0,-4-2 0,-2 0 0,-2-1 0,-3-2 0,-2 0 0,-3-2 0,-1-1 0,-2 0 0,-1-2 0,-2-1 0,-1-2 0,-1 0 0,-1-2 0,-1 0 0,0-2 0,-1-2 0,1 0 0,-1-2 0,0 0 0,1-2 0,0-2 0,1 0 0,1-2 0,1 0 0,1-2 0,2-1 0,1-2 0,2 0 0,2-1 0,1-2 0,3 0 0,3-2 0,2-1 0,3 0 0,2-2 0,3 0 0,4-1 0,3-2 0,3 0 0,3 0 0,4-2 0,4 0 0,4-1 0,3-1 0,5 0 0,3 0 0,5-1 0,3-1 0,5 0 0,5-1 0,4 1 0,4-1 0,4-1 0,6 1 0,3-1 0,5 1 0,5-1 0,4 0 0,5 0 0,5 1 0,3-1 0,6 1 0,4 0 0,4 0 0,4 1 0,5 0 0,5 0 0,3 1 0,5 0 0,3 1 0,5 1 0,3 0 0,4 0 0,4 2 0,4 0 0,3 1 0,3 1 0,3 1 0,4 0 0,3 2 0,2 0 0,3 2 0,2 0 0,3 2 0,3 0 0,1 2 0,2 0 0,2 2 0,1 1 0,2 1 0,1 1 0,1 2 0,1 0 0,1 2 0,0 1 0,1 1 0,0 2 0,-1 0 0,1 2 0,-1 1 0,0 1 0,-1 2 0,-1 0 0,-1 2 0,-1 1 0,-2 1 0,-1 1 0,-2 2 0,-1 0 0,-3 2 0,-2 0 0,-3 2 0,-2 0 0,-2 2 0,-4 0 0,-2 2 0,-4 0 0,-2 1 0,-5 1 0,-2 1 0,-4 0 0,-4 2 0,-4 0 0,-3 0 0,-4 1 0,-5 1 0,-3 0 0,-5 1 0,-4 0 0,-5 0 0,-3 1 0,-6 0 0,-3 0 0,-5 1 0,-5-1 0,-4 1 0,-5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09:57:59.600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5899 784 0,'-2'31'0,"-5"-1"0,-4 1 0,-5-1 0,-5 1 0,-3-1 0,-6-1 0,-3 1 0,-5-1 0,-4 0 0,-5-1 0,-3-1 0,-5 0 0,-4 0 0,-3-1 0,-4-1 0,-4 0 0,-4-2 0,-2 0 0,-5 0 0,-2-2 0,-4-1 0,-2 0 0,-4-2 0,-2 0 0,-2-1 0,-3-2 0,-2 0 0,-3-2 0,-1-1 0,-2 0 0,-1-2 0,-2-1 0,-1-2 0,-1 0 0,-1-2 0,-1 0 0,0-2 0,-1-2 0,1 0 0,-1-2 0,0 0 0,1-2 0,0-2 0,1 0 0,1-2 0,1 0 0,1-2 0,2-1 0,1-2 0,2 0 0,2-1 0,1-2 0,3 0 0,3-2 0,2-1 0,3 0 0,2-2 0,3 0 0,4-1 0,3-2 0,3 0 0,3 0 0,4-2 0,4 0 0,4-1 0,3-1 0,5 0 0,3 0 0,5-1 0,3-1 0,5 0 0,5-1 0,4 1 0,4-1 0,4-1 0,6 1 0,3-1 0,5 1 0,5-1 0,4 0 0,5 0 0,5 1 0,3-1 0,6 1 0,4 0 0,4 0 0,4 1 0,5 0 0,5 0 0,3 1 0,5 0 0,3 1 0,5 1 0,3 0 0,4 0 0,4 2 0,4 0 0,3 1 0,3 1 0,3 1 0,4 0 0,3 2 0,2 0 0,3 2 0,2 0 0,3 2 0,3 0 0,1 2 0,2 0 0,2 2 0,1 1 0,2 1 0,1 1 0,1 2 0,1 0 0,1 2 0,0 1 0,1 1 0,0 2 0,-1 0 0,1 2 0,-1 1 0,0 1 0,-1 2 0,-1 0 0,-1 2 0,-1 1 0,-2 1 0,-1 1 0,-2 2 0,-1 0 0,-3 2 0,-2 0 0,-3 2 0,-2 0 0,-2 2 0,-4 0 0,-2 2 0,-4 0 0,-2 1 0,-5 1 0,-2 1 0,-4 0 0,-4 2 0,-4 0 0,-3 0 0,-4 1 0,-5 1 0,-3 0 0,-5 1 0,-4 0 0,-5 0 0,-3 1 0,-6 0 0,-3 0 0,-5 1 0,-5-1 0,-4 1 0,-5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6:14:14.99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2743 1372 0,'-2'54'0,"-1"-1"0,-2 1 0,-2-1 0,-3 0 0,-1 0 0,-3-1 0,-2-1 0,-1 0 0,-3-1 0,-1 0 0,-3-2 0,-1 0 0,-2-2 0,-2-1 0,-2-1 0,-2-1 0,-1-1 0,-2-2 0,-1-1 0,-2-2 0,-1-1 0,-2-2 0,-1-1 0,-1-3 0,-1 0 0,-1-3 0,-2-2 0,0-1 0,-2-3 0,0-1 0,-1-3 0,0-1 0,-1-2 0,-1-3 0,0-1 0,0-3 0,-1-2 0,1-2 0,-1-1 0,0-4 0,0-1 0,1-2 0,-1-2 0,1-3 0,1-1 0,0-3 0,0-2 0,1-1 0,1-3 0,1-1 0,0-3 0,2-1 0,0-2 0,2-3 0,1 0 0,1-3 0,1-1 0,2-2 0,1-1 0,2-2 0,1-1 0,2-2 0,2-1 0,1-1 0,2-1 0,2-1 0,1-2 0,3 0 0,1-2 0,3 0 0,1-1 0,2 0 0,3-1 0,1-1 0,3 0 0,1 0 0,3-1 0,2 1 0,2-1 0,2 0 0,2 0 0,2 1 0,3-1 0,1 1 0,3 1 0,1 0 0,3 0 0,2 1 0,1 1 0,3 1 0,1 0 0,3 2 0,1 0 0,2 2 0,2 1 0,1 1 0,2 1 0,2 2 0,1 1 0,2 2 0,1 1 0,2 2 0,1 2 0,1 1 0,1 2 0,2 2 0,0 1 0,2 3 0,0 1 0,1 3 0,1 1 0,1 2 0,0 3 0,0 1 0,1 3 0,1 1 0,-1 3 0,1 2 0,0 2 0,0 2 0,-1 2 0,1 2 0,-1 3 0,0 1 0,0 3 0,-1 1 0,-1 3 0,0 2 0,-1 1 0,0 3 0,-2 1 0,0 3 0,-2 1 0,-1 2 0,-1 2 0,-1 1 0,-1 2 0,-2 2 0,-1 1 0,-2 2 0,-1 1 0,-2 2 0,-1 1 0,-2 1 0,-2 1 0,-2 2 0,-2 0 0,-1 2 0,-3 0 0,-1 1 0,-3 1 0,-1 1 0,-2 0 0,-3 0 0,-1 1 0,-3 1 0,-2-1 0,-2 1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6:14:20.097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0,'0'947'0,"948"-947"0,-948-947 0,-948 947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6:20:42.50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5899 1562 0,'-2'62'0,"-5"-1"0,-4 0 0,-5 0 0,-5 0 0,-3-2 0,-5 0 0,-5 0 0,-4 0 0,-5-3 0,-2 1 0,-6-3 0,-4 0 0,-4 1 0,-3-5 0,-4 2 0,-4-5 0,-4 1 0,-2-3 0,-5 0 0,-2-2 0,-4-2 0,-2-2 0,-3-3 0,-3 0 0,-3-4 0,-2-1 0,-2-1 0,-2-3 0,-3-2 0,-1-5 0,-1 1 0,-2-3 0,-1-2 0,-1-3 0,0-1 0,-2-6 0,-1 1 0,0-2 0,1-5 0,-1 0 0,0-5 0,1-2 0,0 1 0,1-6 0,1-1 0,2-3 0,-1-2 0,3-3 0,1 1 0,2-5 0,2-2 0,2-3 0,2-1 0,2-1 0,3-4 0,3 0 0,3-3 0,2-2 0,3-2 0,4-2 0,3 0 0,4-3 0,2 1 0,6-5 0,2 2 0,4-5 0,4 1 0,5 0 0,4-3 0,4 1 0,3-3 0,6 0 0,4 0 0,4 0 0,5-2 0,4 0 0,4 0 0,6 0 0,3-1 0,6 1 0,3 0 0,6 0 0,4 0 0,4 2 0,5-2 0,4 2 0,4 0 0,6 0 0,3 3 0,4-1 0,4 3 0,5-1 0,4 3 0,4 0 0,2 2 0,6 1 0,2 1 0,4 3 0,3-1 0,4 6 0,3-1 0,2 2 0,3 1 0,3 4 0,3 0 0,2 2 0,2 5 0,2 0 0,2 2 0,2 2 0,1 3 0,3 2 0,-1 2 0,2 5 0,1-1 0,1 3 0,0 5 0,1-1 0,0 3 0,-1 4 0,1 3 0,0-1 0,-1 5 0,-2 3 0,0-1 0,-1 5 0,-1 2 0,-2 2 0,-1 3 0,-1 2 0,-3 2 0,-2 0 0,-2 5 0,-2 2 0,-3 0 0,-3 4 0,-3 1 0,-2 2 0,-4-1 0,-2 6 0,-5-1 0,-2 3 0,-4 1 0,-4 1 0,-4 2 0,-3 0 0,-4 3 0,-4-1 0,-6 3 0,-2-1 0,-5 3 0,-4 0 0,-5 0 0,-5 2 0,-3-2 0,-5 2 0,-5 0 0,-4 0 0,-5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5:09:08.57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2950 654 0,'-2'25'0,"-1"1"0,-3 0 0,-1-1 0,-4 1 0,-1-2 0,-2 2 0,-3-2 0,-3 0 0,-1 0 0,-2 0 0,-2-1 0,-2-1 0,-2 0 0,-3 0 0,-1-1 0,-2-1 0,-2 1 0,-1-3 0,-3 0 0,0 1 0,-2-2 0,-2-1 0,-2-1 0,0 0 0,-1 0 0,-3-3 0,0 0 0,-1-1 0,-1 0 0,-1-2 0,0-1 0,-2-1 0,0 1 0,0-3 0,-2-1 0,1 0 0,0-2 0,-2 0 0,2-1 0,-1-2 0,0-1 0,1 0 0,0-2 0,-1 0 0,2-1 0,0-3 0,0 1 0,1-1 0,2-1 0,-1-2 0,2 0 0,2-1 0,-1 0 0,2-3 0,2 0 0,0 0 0,3-1 0,1-1 0,1-2 0,1 1 0,3 0 0,2-3 0,1 1 0,2-1 0,1-1 0,3 0 0,2 0 0,2-1 0,2-1 0,2 0 0,1 0 0,3 0 0,3-2 0,1 2 0,3-2 0,2 1 0,3-1 0,1 0 0,3 1 0,2-1 0,3 1 0,1-1 0,3 1 0,2-1 0,3 2 0,1-2 0,3 2 0,3-1 0,1 2 0,2-1 0,2 2 0,2-1 0,2 1 0,3 0 0,1 1 0,2 0 0,1 2 0,2-1 0,3 2 0,1 0 0,1 1 0,1 1 0,3 0 0,0 2 0,2 0 0,2 1 0,-1 1 0,2 1 0,2 0 0,-1 2 0,2 1 0,1 0 0,0 1 0,0 2 0,2 0 0,-1 2 0,0 0 0,1 2 0,0 1 0,-1 0 0,2 1 0,-2 2 0,0 0 0,1 2 0,-2 0 0,0 2 0,0 1 0,-2 0 0,0 1 0,-1 2 0,-1 0 0,-1 1 0,0 1 0,-3 1 0,-1 0 0,0 2 0,-2 0 0,-2 1 0,-2 1 0,0 0 0,-3 2 0,-1-1 0,-2 2 0,-2 0 0,-1 1 0,-3 0 0,-2 1 0,-2-1 0,-2 2 0,-2-1 0,-1 2 0,-3-1 0,-3 2 0,-2-2 0,-1 2 0,-4-1 0,-1 1 0,-3-1 0,-1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5:09:08.57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2950 654 0,'-2'25'0,"-1"1"0,-3 0 0,-1-1 0,-4 1 0,-1-2 0,-2 2 0,-3-2 0,-3 0 0,-1 0 0,-2 0 0,-2-1 0,-2-1 0,-2 0 0,-3 0 0,-1-1 0,-2-1 0,-2 1 0,-1-3 0,-3 0 0,0 1 0,-2-2 0,-2-1 0,-2-1 0,0 0 0,-1 0 0,-3-3 0,0 0 0,-1-1 0,-1 0 0,-1-2 0,0-1 0,-2-1 0,0 1 0,0-3 0,-2-1 0,1 0 0,0-2 0,-2 0 0,2-1 0,-1-2 0,0-1 0,1 0 0,0-2 0,-1 0 0,2-1 0,0-3 0,0 1 0,1-1 0,2-1 0,-1-2 0,2 0 0,2-1 0,-1 0 0,2-3 0,2 0 0,0 0 0,3-1 0,1-1 0,1-2 0,1 1 0,3 0 0,2-3 0,1 1 0,2-1 0,1-1 0,3 0 0,2 0 0,2-1 0,2-1 0,2 0 0,1 0 0,3 0 0,3-2 0,1 2 0,3-2 0,2 1 0,3-1 0,1 0 0,3 1 0,2-1 0,3 1 0,1-1 0,3 1 0,2-1 0,3 2 0,1-2 0,3 2 0,3-1 0,1 2 0,2-1 0,2 2 0,2-1 0,2 1 0,3 0 0,1 1 0,2 0 0,1 2 0,2-1 0,3 2 0,1 0 0,1 1 0,1 1 0,3 0 0,0 2 0,2 0 0,2 1 0,-1 1 0,2 1 0,2 0 0,-1 2 0,2 1 0,1 0 0,0 1 0,0 2 0,2 0 0,-1 2 0,0 0 0,1 2 0,0 1 0,-1 0 0,2 1 0,-2 2 0,0 0 0,1 2 0,-2 0 0,0 2 0,0 1 0,-2 0 0,0 1 0,-1 2 0,-1 0 0,-1 1 0,0 1 0,-3 1 0,-1 0 0,0 2 0,-2 0 0,-2 1 0,-2 1 0,0 0 0,-3 2 0,-1-1 0,-2 2 0,-2 0 0,-1 1 0,-3 0 0,-2 1 0,-2-1 0,-2 2 0,-2-1 0,-1 2 0,-3-1 0,-3 2 0,-2-2 0,-1 2 0,-4-1 0,-1 1 0,-3-1 0,-1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5:09:08.57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3651 833 0,'-2'32'0,"-2"1"0,-4 0 0,0-1 0,-6 1 0,-1-2 0,-2 2 0,-4-3 0,-4 1 0,-1-1 0,-2 1 0,-3-2 0,-3-1 0,-2 0 0,-3 0 0,-2-1 0,-2-1 0,-3 0 0,-1-3 0,-4 0 0,0 1 0,-2-2 0,-3-1 0,-2-2 0,0 0 0,-1 0 0,-4-4 0,-1 0 0,0-1 0,-1 0 0,-2-2 0,0-2 0,-2-1 0,-1 1 0,1-3 0,-3-2 0,2 0 0,-1-3 0,-2 1 0,2-2 0,0-2 0,-1-2 0,1 1 0,1-3 0,-2 0 0,3-2 0,-1-3 0,1 1 0,1-1 0,2-2 0,0-2 0,1 0 0,3-1 0,-1 0 0,3-4 0,1 0 0,1 0 0,4-2 0,1-1 0,1-2 0,1 1 0,4 0 0,2-3 0,2 0 0,2-1 0,2-1 0,3 0 0,2 0 0,3-1 0,3-2 0,2 1 0,1-1 0,4 1 0,4-3 0,1 2 0,3-2 0,3 1 0,4-1 0,1 0 0,4 1 0,2-1 0,4 1 0,1-1 0,4 1 0,3-1 0,3 2 0,1-2 0,4 3 0,4-2 0,1 2 0,2 0 0,3 2 0,3-1 0,2 0 0,3 1 0,2 2 0,2-1 0,2 3 0,2-2 0,4 3 0,1 0 0,1 2 0,1 0 0,4 1 0,1 2 0,1 0 0,3 2 0,-1 0 0,3 2 0,1 0 0,0 3 0,2 1 0,1 0 0,1 1 0,-1 2 0,3 1 0,-2 2 0,1 0 0,1 3 0,-1 1 0,0 0 0,2 1 0,-2 3 0,-1 0 0,2 2 0,-3 1 0,1 2 0,-1 1 0,-2 0 0,0 1 0,-2 3 0,-1 0 0,0 2 0,-1 0 0,-4 2 0,-1 0 0,0 2 0,-2 1 0,-3 0 0,-2 2 0,0 0 0,-4 3 0,-1-2 0,-3 3 0,-2-1 0,-2 2 0,-3 1 0,-2 0 0,-3-1 0,-3 2 0,-2 0 0,-1 2 0,-4-2 0,-4 3 0,-2-2 0,-1 2 0,-6-1 0,0 1 0,-4-1 0,-2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1:13:54.434"/>
    </inkml:context>
    <inkml:brush xml:id="br0">
      <inkml:brushProperty name="width" value="0.1" units="cm"/>
      <inkml:brushProperty name="height" value="0.2" units="cm"/>
      <inkml:brushProperty name="color" value="#FFFF00"/>
      <inkml:brushProperty name="tip" value="rectangle"/>
      <inkml:brushProperty name="rasterOp" value="maskPen"/>
      <inkml:brushProperty name="ignorePressure" value="1"/>
    </inkml:brush>
  </inkml:definitions>
  <inkml:trace contextRef="#ctx0" brushRef="#br0">5629 833 0,'-4'32'0,"-2"1"0,-5 0 0,-3-1 0,-7 1 0,-2-2 0,-3 2 0,-7-3 0,-5 1 0,-2-1 0,-4 1 0,-4-2 0,-3-1 0,-4 0 0,-7 0 0,-1-1 0,-3-1 0,-5 0 0,-1-3 0,-7 0 0,1 1 0,-4-2 0,-4-1 0,-3-2 0,-1 0 0,-2 0 0,-5-4 0,0 0 0,-3-1 0,-1 0 0,-2-2 0,0-2 0,-4-1 0,1 1 0,-1-3 0,-4-2 0,2 0 0,1-3 0,-5 1 0,4-2 0,-1-2 0,-1-2 0,2 1 0,0-3 0,-1 0 0,3-2 0,0-3 0,0 1 0,2-1 0,4-2 0,-2-2 0,4 0 0,4-1 0,-3 0 0,5-4 0,3 0 0,0 0 0,6-2 0,2-1 0,2-2 0,2 1 0,6 0 0,3-3 0,2 0 0,4-1 0,2-1 0,6 0 0,3 0 0,4-1 0,5-2 0,3 1 0,1-1 0,7 1 0,5-3 0,2 2 0,6-2 0,4 1 0,6-1 0,1 0 0,6 1 0,4-1 0,6 1 0,1-1 0,6 1 0,4-1 0,6 2 0,2-2 0,5 3 0,7-2 0,1 2 0,3 0 0,5 2 0,4-1 0,3 0 0,6 1 0,2 2 0,4-1 0,2 3 0,3-2 0,6 3 0,2 0 0,2 2 0,2 0 0,6 1 0,0 2 0,3 0 0,5 2 0,-3 0 0,4 2 0,4 0 0,-2 3 0,4 1 0,2 0 0,0 1 0,0 2 0,3 1 0,-1 2 0,0 0 0,2 3 0,-1 1 0,-1 0 0,4 1 0,-5 3 0,1 0 0,2 2 0,-4 1 0,-1 2 0,1 1 0,-4 0 0,0 1 0,-2 3 0,-1 0 0,-3 2 0,0 0 0,-5 2 0,-2 0 0,-1 2 0,-3 1 0,-4 0 0,-4 2 0,1 0 0,-7 3 0,-1-2 0,-5 3 0,-3-1 0,-1 2 0,-7 1 0,-4 0 0,-3-1 0,-4 2 0,-4 0 0,-2 2 0,-5-2 0,-7 3 0,-3-2 0,-2 2 0,-7-1 0,-3 1 0,-5-1 0,-2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8T15:09:08.574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2328 833 0,'-2'32'0,"0"1"0,-2 0 0,-2-1 0,-2 1 0,-2-2 0,-1 2 0,-3-3 0,-1 1 0,-2-1 0,-1 1 0,-2-2 0,-1-1 0,-2 0 0,-2 0 0,-1-1 0,-2-1 0,-1 0 0,-1-3 0,-2 0 0,-1 1 0,-1-2 0,-1-1 0,-2-2 0,-1 0 0,1 0 0,-3-4 0,-1 0 0,0-1 0,-1 0 0,0-2 0,-1-2 0,-1-1 0,0 1 0,0-3 0,-3-2 0,2 0 0,0-3 0,-1 1 0,1-2 0,0-2 0,-2-2 0,2 1 0,0-3 0,0 0 0,0-2 0,1-3 0,1 1 0,-1-1 0,2-2 0,-1-2 0,2 0 0,2-1 0,-1 0 0,1-4 0,2 0 0,0 0 0,2-2 0,1-1 0,1-2 0,1 1 0,1 0 0,3-3 0,1 0 0,1-1 0,0-1 0,3 0 0,2 0 0,1-1 0,2-2 0,1 1 0,2-1 0,2 1 0,1-3 0,2 2 0,2-2 0,2 1 0,2-1 0,1 0 0,2 1 0,2-1 0,2 1 0,1-1 0,2 1 0,2-1 0,2 2 0,2-2 0,1 3 0,2-2 0,2 2 0,1 0 0,2 2 0,1-1 0,2 0 0,3 1 0,0 2 0,1-1 0,1 3 0,3-2 0,1 3 0,1 0 0,1 2 0,1 0 0,2 1 0,0 2 0,2 0 0,1 2 0,-1 0 0,2 2 0,2 0 0,-1 3 0,2 1 0,-1 0 0,1 1 0,1 2 0,0 1 0,0 2 0,0 0 0,2 3 0,-2 1 0,0 0 0,1 1 0,-1 3 0,0 0 0,2 2 0,-3 1 0,0 2 0,0 1 0,-1 0 0,-1 1 0,0 3 0,-1 0 0,0 2 0,-1 0 0,-3 2 0,1 0 0,-1 2 0,-2 1 0,-1 0 0,-1 2 0,-1 0 0,-2 3 0,-1-2 0,-1 3 0,-2-1 0,-1 2 0,-2 1 0,-2 0 0,-1-1 0,-2 2 0,-1 0 0,-2 2 0,-1-2 0,-3 3 0,-1-2 0,-2 2 0,-2-1 0,-2 1 0,-2-1 0,0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06:02:04.37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6749 1127 0,'-5'43'0,"-1"2"0,-5 0 0,-7-2 0,-5 2 0,-6-4 0,-3 5 0,-8-6 0,-4 2 0,-5-2 0,-3 2 0,-6-2 0,-3-3 0,-6 2 0,-6-2 0,-1 0 0,-8-2 0,-2 0 0,-3-4 0,-6 1 0,-2 0 0,-4-2 0,-2-2 0,-7-2 0,-2 0 0,3 0 0,-9-6 0,-3 0 0,0-1 0,-2 0 0,-2-2 0,-1-4 0,-4-1 0,0 2 0,1-5 0,-9-3 0,5 1 0,1-4 0,-4 1 0,4-2 0,-1-4 0,-4-2 0,4 1 0,0-4 0,0 1 0,1-3 0,3-5 0,2 2 0,-3-1 0,7-4 0,-4-2 0,7 0 0,4-1 0,-2 0 0,3-6 0,5 0 0,2 0 0,4-2 0,4-2 0,2-2 0,2 0 0,5 1 0,8-4 0,3 0 0,2-2 0,1 0 0,9-2 0,5 2 0,3-3 0,5-2 0,4 2 0,6-2 0,4 2 0,5-6 0,5 5 0,5-4 0,7 2 0,5-2 0,4 0 0,5 2 0,6-2 0,5 2 0,4-2 0,5 2 0,7-1 0,5 2 0,5-3 0,5 5 0,4-4 0,6 3 0,4 0 0,5 4 0,3-2 0,5 0 0,9 0 0,1 5 0,2-3 0,3 4 0,8-2 0,5 4 0,2 0 0,2 3 0,4-1 0,4 2 0,2 3 0,5-1 0,3 4 0,-2-1 0,4 3 0,7 0 0,-4 4 0,7 2 0,-3-1 0,2 2 0,3 2 0,1 2 0,0 3 0,0 0 0,4 3 0,-4 2 0,-1 0 0,4 2 0,-4 3 0,1 0 0,5 3 0,-9 2 0,1 2 0,0 2 0,-4-1 0,-1 2 0,-2 4 0,-2 0 0,0 3 0,-3-1 0,-9 4 0,3-1 0,-2 3 0,-7 2 0,-2-1 0,-4 3 0,-2 0 0,-6 4 0,-3-2 0,-2 4 0,-8-3 0,-1 5 0,-6 0 0,-6 0 0,-3-2 0,-6 4 0,-3 0 0,-5 3 0,-4-4 0,-8 5 0,-3-3 0,-6 2 0,-5-1 0,-7 2 0,-5-2 0,-1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1:25:59.27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2365 1186 0,'-2'46'0,"0"2"0,-2-2 0,-2 0 0,-2 1 0,-2-3 0,-2 4 0,-2-6 0,-1 3 0,-2-3 0,-1 2 0,-3-2 0,0-3 0,-2 2 0,-3-2 0,0-1 0,-3 0 0,0-1 0,-2-4 0,-1 0 0,-2 0 0,0-1 0,-2-2 0,-2-3 0,0 0 0,0 0 0,-2-6 0,-2 1 0,0-2 0,0 0 0,-1-3 0,-1-3 0,0-1 0,-1 1 0,0-3 0,-2-5 0,1 1 0,0-4 0,-1 2 0,2-4 0,-1-2 0,-2-4 0,2 2 0,1-4 0,-1 1 0,0-5 0,2-3 0,0 1 0,-1-1 0,3-3 0,-2-3 0,2 0 0,3-2 0,-2 1 0,1-6 0,3 0 0,-1 0 0,2-3 0,2-2 0,1-1 0,0 0 0,1 0 0,4-4 0,1-1 0,0 0 0,1-1 0,3-2 0,1 2 0,2-3 0,1-2 0,2 2 0,2-3 0,2 3 0,0-6 0,3 4 0,2-3 0,2 1 0,2 0 0,1-2 0,2 2 0,2 0 0,2 0 0,1-1 0,2 1 0,2 0 0,2 2 0,3-4 0,0 6 0,2-4 0,2 3 0,2 0 0,1 4 0,2-3 0,1 1 0,3 1 0,1 3 0,0-1 0,1 3 0,4-2 0,1 4 0,0 0 0,1 4 0,2-1 0,2 1 0,-1 4 0,3-1 0,1 3 0,-2 0 0,3 3 0,2 0 0,-2 4 0,3 3 0,-1-2 0,0 2 0,2 3 0,0 2 0,-1 2 0,1 1 0,2 3 0,-2 2 0,-1 0 0,2 2 0,-1 3 0,0 1 0,1 2 0,-2 2 0,0 3 0,-1 2 0,0-2 0,-1 3 0,-1 4 0,0 0 0,0 3 0,-2 0 0,-2 3 0,0-1 0,0 4 0,-2 1 0,-2-1 0,0 4 0,-2 0 0,-1 4 0,-2-2 0,0 3 0,-3-1 0,0 3 0,-3 1 0,-2 1 0,0-3 0,-3 4 0,-1 0 0,-2 3 0,-1-4 0,-2 6 0,-2-4 0,-2 2 0,-2 0 0,-2 1 0,-2-1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1:25:59.27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5914 1023 0,'-5'39'0,"0"2"0,-5-1 0,-6 0 0,-4 0 0,-6-2 0,-1 3 0,-9-5 0,-2 3 0,-5-3 0,-3 2 0,-5-1 0,-2-3 0,-5 0 0,-6 0 0,-2-1 0,-5 0 0,-3-2 0,-2-2 0,-5-1 0,-3 1 0,-3-2 0,-1-1 0,-7-2 0,-1-1 0,2 1 0,-7-6 0,-4 0 0,1-1 0,-2 1 0,-2-3 0,-1-4 0,-2 1 0,-1 0 0,0-3 0,-7-4 0,4 2 0,1-5 0,-3 2 0,3-2 0,-1-4 0,-3-2 0,3 2 0,1-5 0,-1 2 0,1-4 0,3-3 0,1 0 0,-2 1 0,6-4 0,-3-3 0,4 1 0,6-1 0,-2 0 0,1-6 0,6 1 0,1-1 0,3-2 0,4-1 0,3-2 0,1 1 0,3-1 0,8-2 0,3-2 0,1 0 0,2-1 0,6 0 0,6 0 0,2-3 0,5-1 0,3 2 0,5-3 0,4 3 0,4-5 0,5 3 0,4-2 0,6 0 0,5 0 0,2-1 0,6 2 0,4-2 0,6 2 0,2-1 0,5 0 0,6 0 0,4 2 0,5-3 0,4 5 0,4-4 0,5 3 0,3 0 0,5 3 0,2-2 0,6 1 0,6 0 0,2 4 0,1-3 0,3 4 0,8-1 0,3 2 0,1 1 0,3 3 0,4-1 0,3 1 0,1 3 0,6 0 0,1 2 0,-2 1 0,6 1 0,4 1 0,-3 3 0,6 3 0,-2-2 0,1 2 0,3 2 0,1 2 0,-1 2 0,1 1 0,3 2 0,-3 2 0,-1 0 0,3 2 0,-3 2 0,1 1 0,4 2 0,-7 2 0,0 2 0,-1 2 0,-2-2 0,-1 3 0,-2 3 0,-2 1 0,1 1 0,-4 1 0,-7 2 0,2 0 0,-1 3 0,-7 1 0,-1-1 0,-3 3 0,-3 1 0,-5 2 0,-2-1 0,-3 4 0,-5-3 0,-2 4 0,-6 0 0,-5 1 0,-2-2 0,-5 3 0,-3 0 0,-5 3 0,-2-4 0,-9 5 0,-1-3 0,-6 2 0,-4 0 0,-6 0 0,-5-1 0,0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1:25:59.27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5914 1023 0,'-5'39'0,"0"2"0,-5-1 0,-6 0 0,-4 0 0,-6-2 0,-1 3 0,-9-5 0,-2 3 0,-5-3 0,-3 2 0,-5-1 0,-2-3 0,-5 0 0,-6 0 0,-2-1 0,-5 0 0,-3-2 0,-2-2 0,-5-1 0,-3 1 0,-3-2 0,-1-1 0,-7-2 0,-1-1 0,2 1 0,-7-6 0,-4 0 0,1-1 0,-2 1 0,-2-3 0,-1-4 0,-2 1 0,-1 0 0,0-3 0,-7-4 0,4 2 0,1-5 0,-3 2 0,3-2 0,-1-4 0,-3-2 0,3 2 0,1-5 0,-1 2 0,1-4 0,3-3 0,1 0 0,-2 1 0,6-4 0,-3-3 0,4 1 0,6-1 0,-2 0 0,1-6 0,6 1 0,1-1 0,3-2 0,4-1 0,3-2 0,1 1 0,3-1 0,8-2 0,3-2 0,1 0 0,2-1 0,6 0 0,6 0 0,2-3 0,5-1 0,3 2 0,5-3 0,4 3 0,4-5 0,5 3 0,4-2 0,6 0 0,5 0 0,2-1 0,6 2 0,4-2 0,6 2 0,2-1 0,5 0 0,6 0 0,4 2 0,5-3 0,4 5 0,4-4 0,5 3 0,3 0 0,5 3 0,2-2 0,6 1 0,6 0 0,2 4 0,1-3 0,3 4 0,8-1 0,3 2 0,1 1 0,3 3 0,4-1 0,3 1 0,1 3 0,6 0 0,1 2 0,-2 1 0,6 1 0,4 1 0,-3 3 0,6 3 0,-2-2 0,1 2 0,3 2 0,1 2 0,-1 2 0,1 1 0,3 2 0,-3 2 0,-1 0 0,3 2 0,-3 2 0,1 1 0,4 2 0,-7 2 0,0 2 0,-1 2 0,-2-2 0,-1 3 0,-2 3 0,-2 1 0,1 1 0,-4 1 0,-7 2 0,2 0 0,-1 3 0,-7 1 0,-1-1 0,-3 3 0,-3 1 0,-5 2 0,-2-1 0,-3 4 0,-5-3 0,-2 4 0,-6 0 0,-5 1 0,-2-2 0,-5 3 0,-3 0 0,-5 3 0,-2-4 0,-9 5 0,-1-3 0,-6 2 0,-4 0 0,-6 0 0,-5-1 0,0 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06:17:42.64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4491 587 0,'-4'23'0,"0"0"0,-3 0 0,-5 0 0,-3 0 0,-5-1 0,-1 1 0,-6-2 0,-2 1 0,-4-1 0,-1 1 0,-5-1 0,-1-1 0,-4-1 0,-5 1 0,-1-1 0,-4-1 0,-2 0 0,-2-1 0,-4-1 0,-1 1 0,-3-2 0,-1 0 0,-5-1 0,-1-1 0,1 1 0,-4-4 0,-4 0 0,1 0 0,-2 0 0,-1-1 0,0-3 0,-3 1 0,0 0 0,0-2 0,-5-2 0,3 1 0,0-3 0,-2 2 0,3-2 0,-2-2 0,-1-2 0,1 2 0,2-3 0,-2 1 0,2-2 0,2-2 0,0 0 0,-1 1 0,4-3 0,-1-1 0,2 0 0,5 0 0,-2 0 0,1-4 0,5 1 0,0-1 0,3-1 0,2 0 0,3-2 0,1 1 0,2-1 0,6-1 0,3 0 0,0-1 0,1-1 0,6 1 0,3-1 0,3-1 0,3-1 0,2 1 0,4-1 0,3 1 0,4-2 0,3 1 0,3-1 0,4 0 0,5 0 0,1 0 0,4 0 0,4 0 0,4 0 0,1 0 0,5 1 0,4-1 0,3 1 0,3-2 0,4 4 0,3-3 0,4 1 0,2 1 0,3 2 0,3-2 0,3 1 0,6 0 0,1 2 0,0-1 0,3 1 0,6 1 0,2 0 0,1 1 0,3 2 0,2-1 0,3 0 0,0 3 0,5-1 0,1 2 0,-2 0 0,5 0 0,2 2 0,-1 1 0,4 1 0,-1 0 0,0 0 0,2 2 0,2 1 0,-2 1 0,2 1 0,1 1 0,-1 1 0,-2 0 0,3 1 0,-2 1 0,0 1 0,3 1 0,-5 1 0,0 2 0,0 0 0,-3 0 0,0 1 0,-1 1 0,-2 2 0,1 0 0,-4 0 0,-4 2 0,1-1 0,-1 3 0,-5 0 0,-1-1 0,-3 2 0,-1 1 0,-4 0 0,-2 1 0,-2 1 0,-4-1 0,-1 2 0,-5 0 0,-4 1 0,-1-2 0,-5 2 0,-1 1 0,-4 1 0,-2-3 0,-6 4 0,-1-2 0,-5 1 0,-3-1 0,-5 1 0,-3 0 0,0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06:17:42.649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4491 587 0,'-4'23'0,"0"0"0,-3 0 0,-5 0 0,-3 0 0,-5-1 0,-1 1 0,-6-2 0,-2 1 0,-4-1 0,-1 1 0,-5-1 0,-1-1 0,-4-1 0,-5 1 0,-1-1 0,-4-1 0,-2 0 0,-2-1 0,-4-1 0,-1 1 0,-3-2 0,-1 0 0,-5-1 0,-1-1 0,1 1 0,-4-4 0,-4 0 0,1 0 0,-2 0 0,-1-1 0,0-3 0,-3 1 0,0 0 0,0-2 0,-5-2 0,3 1 0,0-3 0,-2 2 0,3-2 0,-2-2 0,-1-2 0,1 2 0,2-3 0,-2 1 0,2-2 0,2-2 0,0 0 0,-1 1 0,4-3 0,-1-1 0,2 0 0,5 0 0,-2 0 0,1-4 0,5 1 0,0-1 0,3-1 0,2 0 0,3-2 0,1 1 0,2-1 0,6-1 0,3 0 0,0-1 0,1-1 0,6 1 0,3-1 0,3-1 0,3-1 0,2 1 0,4-1 0,3 1 0,4-2 0,3 1 0,3-1 0,4 0 0,5 0 0,1 0 0,4 0 0,4 0 0,4 0 0,1 0 0,5 1 0,4-1 0,3 1 0,3-2 0,4 4 0,3-3 0,4 1 0,2 1 0,3 2 0,3-2 0,3 1 0,6 0 0,1 2 0,0-1 0,3 1 0,6 1 0,2 0 0,1 1 0,3 2 0,2-1 0,3 0 0,0 3 0,5-1 0,1 2 0,-2 0 0,5 0 0,2 2 0,-1 1 0,4 1 0,-1 0 0,0 0 0,2 2 0,2 1 0,-2 1 0,2 1 0,1 1 0,-1 1 0,-2 0 0,3 1 0,-2 1 0,0 1 0,3 1 0,-5 1 0,0 2 0,0 0 0,-3 0 0,0 1 0,-1 1 0,-2 2 0,1 0 0,-4 0 0,-4 2 0,1-1 0,-1 3 0,-5 0 0,-1-1 0,-3 2 0,-1 1 0,-4 0 0,-2 1 0,-2 1 0,-4-1 0,-1 2 0,-5 0 0,-4 1 0,-1-2 0,-5 2 0,-1 1 0,-4 1 0,-2-3 0,-6 4 0,-1-2 0,-5 1 0,-3-1 0,-5 1 0,-3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8T11:25:59.275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5497 836 0,'-4'32'0,"-1"1"0,-4 0 0,-6-1 0,-4 1 0,-5-2 0,-1 3 0,-8-5 0,-3 3 0,-4-3 0,-3 2 0,-4-1 0,-2-2 0,-5 0 0,-6 0 0,-1-1 0,-5 0 0,-3-2 0,-1-1 0,-6-1 0,-2 0 0,-3-1 0,0 0 0,-8-3 0,0 0 0,2 1 0,-7-6 0,-4 1 0,2-1 0,-3 1 0,-1-3 0,-2-3 0,-1 1 0,-1-1 0,0-1 0,-7-4 0,4 2 0,1-5 0,-2 2 0,2-1 0,-1-4 0,-3-1 0,3 2 0,1-5 0,-1 2 0,1-4 0,3-1 0,1-1 0,-2 1 0,5-3 0,-2-3 0,3 1 0,6-1 0,-2 1 0,1-6 0,6 1 0,1 0 0,2-3 0,4 0 0,3-1 0,1 0 0,2-1 0,8-1 0,3-2 0,1 0 0,1-1 0,7 0 0,4 0 0,3-2 0,4-1 0,3 2 0,5-3 0,3 3 0,4-5 0,5 3 0,4-2 0,5 1 0,4-1 0,3 0 0,5 1 0,4-2 0,5 2 0,3 0 0,4-1 0,5 0 0,4 2 0,5-2 0,4 3 0,3-2 0,5 2 0,3-1 0,4 4 0,3-3 0,4 2 0,7-1 0,1 4 0,1-3 0,3 3 0,8 0 0,2 1 0,1 2 0,3 1 0,4 0 0,2 0 0,1 3 0,6 1 0,1 0 0,-2 2 0,6 0 0,3 1 0,-2 3 0,5 2 0,-2-2 0,1 2 0,3 2 0,1 1 0,-1 2 0,1 1 0,3 1 0,-3 2 0,-1 0 0,2 2 0,-2 1 0,1 1 0,4 2 0,-7 1 0,0 2 0,-1 2 0,-1-2 0,-2 2 0,-1 3 0,-3 1 0,2 0 0,-4 2 0,-7 0 0,2 1 0,0 3 0,-8 0 0,0 0 0,-3 1 0,-2 2 0,-6 1 0,-1 0 0,-3 3 0,-5-3 0,-1 4 0,-6-1 0,-5 2 0,-2-3 0,-4 4 0,-3-1 0,-4 2 0,-3-2 0,-8 3 0,-1-2 0,-5 2 0,-4 0 0,-6-1 0,-4 0 0,-1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08:34:16.373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2743 1372 0,'-2'54'0,"-1"-1"0,-2 1 0,-2-1 0,-3 0 0,-1 0 0,-3-1 0,-2-1 0,-1 0 0,-3-1 0,-1 0 0,-3-2 0,-1 0 0,-2-2 0,-2-1 0,-2-1 0,-2-1 0,-1-1 0,-2-2 0,-1-1 0,-2-2 0,-1-1 0,-2-2 0,-1-1 0,-1-3 0,-1 0 0,-1-3 0,-2-2 0,0-1 0,-2-3 0,0-1 0,-1-3 0,0-1 0,-1-2 0,-1-3 0,0-1 0,0-3 0,-1-2 0,1-2 0,-1-1 0,0-4 0,0-1 0,1-2 0,-1-2 0,1-3 0,1-1 0,0-3 0,0-2 0,1-1 0,1-3 0,1-1 0,0-3 0,2-1 0,0-2 0,2-3 0,1 0 0,1-3 0,1-1 0,2-2 0,1-1 0,2-2 0,1-1 0,2-2 0,2-1 0,1-1 0,2-1 0,2-1 0,1-2 0,3 0 0,1-2 0,3 0 0,1-1 0,2 0 0,3-1 0,1-1 0,3 0 0,1 0 0,3-1 0,2 1 0,2-1 0,2 0 0,2 0 0,2 1 0,3-1 0,1 1 0,3 1 0,1 0 0,3 0 0,2 1 0,1 1 0,3 1 0,1 0 0,3 2 0,1 0 0,2 2 0,2 1 0,1 1 0,2 1 0,2 2 0,1 1 0,2 2 0,1 1 0,2 2 0,1 2 0,1 1 0,1 2 0,2 2 0,0 1 0,2 3 0,0 1 0,1 3 0,1 1 0,1 2 0,0 3 0,0 1 0,1 3 0,1 1 0,-1 3 0,1 2 0,0 2 0,0 2 0,-1 2 0,1 2 0,-1 3 0,0 1 0,0 3 0,-1 1 0,-1 3 0,0 2 0,-1 1 0,0 3 0,-2 1 0,0 3 0,-2 1 0,-1 2 0,-1 2 0,-1 1 0,-1 2 0,-2 2 0,-1 1 0,-2 2 0,-1 1 0,-2 2 0,-1 1 0,-2 1 0,-2 1 0,-2 2 0,-2 0 0,-1 2 0,-3 0 0,-1 1 0,-3 1 0,-1 1 0,-2 0 0,-3 0 0,-1 1 0,-3 1 0,-2-1 0,-2 1 0,-1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09:36:05.001"/>
    </inkml:context>
    <inkml:brush xml:id="br0">
      <inkml:brushProperty name="width" value="0.1" units="cm"/>
      <inkml:brushProperty name="height" value="0.2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1176 588 0,'-1'24'0,"0"-2"0,-1 1 0,-1 0 0,-2 0 0,1 0 0,-2-1 0,-1 0 0,0 0 0,-2-1 0,0 0 0,-1 0 0,-1 0 0,-1-2 0,0 1 0,-1-2 0,-1 1 0,-1-1 0,0-1 0,-1 0 0,-1-1 0,0-1 0,-1 0 0,-1-1 0,1-1 0,-2-1 0,1 0 0,-2-1 0,0-1 0,0-1 0,0 0 0,-1-2 0,0 0 0,0-1 0,-1-2 0,0 1 0,0-2 0,0-1 0,1-1 0,-2 0 0,1-2 0,0 0 0,0-1 0,0-1 0,1-2 0,-1 1 0,1-2 0,0-1 0,0 0 0,1-2 0,0 0 0,0-1 0,0-1 0,1-1 0,1 0 0,0-1 0,1-1 0,0-1 0,1 0 0,0-1 0,1-1 0,1 0 0,0-1 0,1-1 0,1 1 0,1-2 0,0 1 0,1-2 0,1 0 0,1 0 0,0 0 0,2-1 0,0 0 0,1 0 0,1-1 0,1 0 0,1 0 0,1 0 0,0 1 0,2-2 0,0 1 0,2 0 0,0 0 0,1 0 0,1 1 0,1-1 0,1 1 0,1 0 0,0 0 0,2 1 0,0 0 0,1 0 0,1 0 0,1 1 0,0 1 0,1 0 0,1 1 0,1 0 0,0 1 0,1 0 0,1 1 0,0 1 0,1 0 0,0 1 0,1 1 0,0 1 0,1 0 0,1 1 0,0 1 0,0 1 0,0 0 0,1 2 0,0 0 0,0 1 0,1 1 0,-1 1 0,1 1 0,0 1 0,0 0 0,0 2 0,1 0 0,-2 2 0,1 0 0,0 1 0,0 1 0,0 1 0,-1 1 0,0 1 0,0 0 0,-1 2 0,0 0 0,0 1 0,0 1 0,-2 1 0,1 0 0,-2 1 0,1 1 0,-1 1 0,-1 0 0,0 1 0,-1 1 0,-1 0 0,0 1 0,-1 0 0,-1 1 0,-1 0 0,0 1 0,-1 1 0,-1 0 0,-1 0 0,0 0 0,-2 1 0,0 0 0,-1 0 0,-2 1 0,1-1 0,-2 1 0,-1 0 0,-1 0 0,0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B2C4E6-0BA7-46DA-9A97-B63B26284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6558976-F87A-44E1-ABDB-B54CBF9F9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EC14CAC-B05C-4320-AE82-3CCCE6FCF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459DC62-E4F2-4DBE-AA3C-A101AC3C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DD4EE78-8BA1-49AB-BB0E-51F844D46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7945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A589A8-23CE-4788-ADB7-60C59039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7ABE26-CFCB-41CD-9DFD-5CA05AA23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72EDF9-A0FE-4918-8D2F-92DD7EC1A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A019C28-D63F-4171-9734-85FAA5A98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861977-22CB-4814-AFAE-85EE165D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348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CDF784-C5BA-47D7-AB87-C55CC8093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1B9474A-DE4D-4FBB-9F6B-EA717C24A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AD12DA6-0457-41BE-81D9-D0C946FBC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12F1783-FB41-4FB9-8FCA-B2FE47771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BF706D-2C6D-41C9-B468-69A103DF6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02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006746-6651-4DC2-9F45-A26CE793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5BD0A7-6D2E-4646-A33E-A41A94E8E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17F4D94-5A88-4415-B057-28497A038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9E2BCAE-083C-419D-BCA5-530075B94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804FC10-BCD2-4598-9E24-855118BF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EACC11-1B27-43AE-8BF7-BCA004077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135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AB8D13-C995-4918-8FA0-BD5A441E8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0063389-9546-4F5D-B742-40A95DFD9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87C9157-C615-4385-AE51-94A57DF65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8991410-DFCB-43D4-815F-9511D7901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710B8AB-751A-4CD7-B5F0-FDF1F00CE8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71397CD-00B3-41A5-9274-42BB5BC5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2EF5B34-EE76-41C8-9BF0-F9719A0D1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243E493-DCD6-43A8-A737-1A332618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182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3131DA-8996-4FB4-81D3-598E21EC7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0EC89B4-941D-40C2-8B2A-5ADFB091E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CF7AE06-CF99-4848-A9F4-EB9F9AB5B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98F216F-A6B2-429D-9136-1FD3CAA2A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134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06D8FCE-6C38-46BF-BB6A-6FE6F204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4B7B297-D41A-4B0C-91CE-958ADEF5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6182889-3B0B-4399-BF5F-BF5A80F1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0625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3F5C7F-0D7E-40C1-B484-58EF7C34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B0EB22-8ED7-497C-B3F0-CE6DFF1BD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7784B6B-8361-4C61-BF60-77B376019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ECE2248-86D3-4E53-9721-2EC621916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AD29BD3-4B5C-456D-8C93-5C2D655B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E8A2E82-27CC-4DDB-89B1-64E9FBDF6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691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57BD2F-6DD6-4359-957D-70BA74BED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D804DA7-5DB4-4ECA-98C8-8CED4EBDC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751B942-B8E3-4424-9061-FBB02C12F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1DE3559-E3E1-4D39-9B91-21DDFE7E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39B795B-5CCB-4D82-B2ED-71C22FC8A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6C5767A-2687-419F-BFCB-F8DA41CA6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614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4271DE-6637-4573-80A7-9AB6C68D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72D3370-DAA6-482F-89CB-A3EA70C22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48A771-CEF5-4A46-A6B0-4CDDAA2C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4F185FB-9179-4C44-BC32-2366F597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E9D4A54-B0DD-45E3-8E78-DCB4913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94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11B504E-B2F6-49A8-9BB5-AFAE18129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1BCA5DC-D4D9-4EEB-85A5-2A205399A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37380E0-A828-4E1E-AD24-36C19E68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EBF010-8E4D-4F33-8C82-19DB7AEE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F5772BE-E81C-4065-B422-E00FC6399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274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526FBA4-58E0-4E0F-8788-ABBD2AF00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E76A3A4-BEE3-4CC4-B463-FC5FBE0B8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987193-6EE1-418D-A3D1-DCC03046E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559B9-4119-4821-B018-C609EE9FAAD2}" type="datetimeFigureOut">
              <a:rPr lang="hu-HU" smtClean="0"/>
              <a:t>2026. 09. 29.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5178432-FF72-417D-A8AB-F7A5F7E7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E8FE48-299B-454F-A9E1-E86AED4A3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4F0B5-5A77-4189-9311-0212AEF3C1C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959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00.png"/><Relationship Id="rId5" Type="http://schemas.openxmlformats.org/officeDocument/2006/relationships/customXml" Target="../ink/ink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40.png"/><Relationship Id="rId5" Type="http://schemas.openxmlformats.org/officeDocument/2006/relationships/customXml" Target="../ink/ink4.xml"/><Relationship Id="rId4" Type="http://schemas.openxmlformats.org/officeDocument/2006/relationships/image" Target="../media/image17.jpeg"/><Relationship Id="rId9" Type="http://schemas.openxmlformats.org/officeDocument/2006/relationships/image" Target="../media/image1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customXml" Target="../ink/ink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8.png"/><Relationship Id="rId5" Type="http://schemas.openxmlformats.org/officeDocument/2006/relationships/customXml" Target="../ink/ink6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1.png"/><Relationship Id="rId5" Type="http://schemas.openxmlformats.org/officeDocument/2006/relationships/customXml" Target="../ink/ink8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3.png"/><Relationship Id="rId5" Type="http://schemas.openxmlformats.org/officeDocument/2006/relationships/customXml" Target="../ink/ink9.xml"/><Relationship Id="rId4" Type="http://schemas.openxmlformats.org/officeDocument/2006/relationships/image" Target="../media/image21.jpe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8.png"/><Relationship Id="rId5" Type="http://schemas.openxmlformats.org/officeDocument/2006/relationships/customXml" Target="../ink/ink1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customXml" Target="../ink/ink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customXml" Target="../ink/ink13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customXml" Target="../ink/ink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1.png"/><Relationship Id="rId7" Type="http://schemas.openxmlformats.org/officeDocument/2006/relationships/image" Target="../media/image3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34.png"/><Relationship Id="rId5" Type="http://schemas.openxmlformats.org/officeDocument/2006/relationships/customXml" Target="../ink/ink15.xml"/><Relationship Id="rId4" Type="http://schemas.openxmlformats.org/officeDocument/2006/relationships/image" Target="../media/image30.jp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image" Target="../media/image1.png"/><Relationship Id="rId7" Type="http://schemas.openxmlformats.org/officeDocument/2006/relationships/image" Target="../media/image3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7.png"/><Relationship Id="rId5" Type="http://schemas.openxmlformats.org/officeDocument/2006/relationships/customXml" Target="../ink/ink17.xml"/><Relationship Id="rId4" Type="http://schemas.openxmlformats.org/officeDocument/2006/relationships/image" Target="../media/image31.jp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7.jpeg"/><Relationship Id="rId7" Type="http://schemas.openxmlformats.org/officeDocument/2006/relationships/customXml" Target="../ink/ink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40.png"/><Relationship Id="rId4" Type="http://schemas.openxmlformats.org/officeDocument/2006/relationships/customXml" Target="../ink/ink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4">
            <a:extLst>
              <a:ext uri="{FF2B5EF4-FFF2-40B4-BE49-F238E27FC236}">
                <a16:creationId xmlns:a16="http://schemas.microsoft.com/office/drawing/2014/main" id="{B3955805-210A-4FF7-9960-CE466E50F4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0"/>
            <a:ext cx="9406550" cy="688068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D290B45-F3D9-4FC2-8002-0954FF553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838" y="558800"/>
            <a:ext cx="5685576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Pontvadászat </a:t>
            </a:r>
            <a:b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Első (fel)hajtás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ABC3938-D9FB-4DFB-B613-597523B8E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4895" y="3711309"/>
            <a:ext cx="5152008" cy="934375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Pontvadászat pálya első hivatalos eseménye a Kaposvári Campuson</a:t>
            </a: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8A74AAF-2FED-4F8E-9109-C8F6850B2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82" y="0"/>
            <a:ext cx="4796518" cy="6858000"/>
          </a:xfrm>
          <a:prstGeom prst="rect">
            <a:avLst/>
          </a:prstGeom>
        </p:spPr>
      </p:pic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CFE5FD4C-A0B6-4FEE-933D-DBFF2C690FBC}"/>
              </a:ext>
            </a:extLst>
          </p:cNvPr>
          <p:cNvGrpSpPr/>
          <p:nvPr/>
        </p:nvGrpSpPr>
        <p:grpSpPr>
          <a:xfrm>
            <a:off x="1184793" y="5933300"/>
            <a:ext cx="4903665" cy="731800"/>
            <a:chOff x="733635" y="5095754"/>
            <a:chExt cx="4903665" cy="731800"/>
          </a:xfrm>
        </p:grpSpPr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382AD92F-556A-428F-BC6B-C48D19A48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1774" y="5112663"/>
              <a:ext cx="1108287" cy="712470"/>
            </a:xfrm>
            <a:prstGeom prst="rect">
              <a:avLst/>
            </a:prstGeom>
          </p:spPr>
        </p:pic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F691A063-0D9B-456C-AB39-3C759D623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670" y="5110242"/>
              <a:ext cx="707748" cy="717312"/>
            </a:xfrm>
            <a:prstGeom prst="rect">
              <a:avLst/>
            </a:prstGeom>
          </p:spPr>
        </p:pic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1E730786-0687-441C-A785-8E1D43B48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6834" y="5100558"/>
              <a:ext cx="1263191" cy="717312"/>
            </a:xfrm>
            <a:prstGeom prst="rect">
              <a:avLst/>
            </a:prstGeom>
          </p:spPr>
        </p:pic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B14B9B46-8D3E-4E04-9AC4-703B132C2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4949" y="5095754"/>
              <a:ext cx="802351" cy="722116"/>
            </a:xfrm>
            <a:prstGeom prst="rect">
              <a:avLst/>
            </a:prstGeom>
          </p:spPr>
        </p:pic>
        <p:pic>
          <p:nvPicPr>
            <p:cNvPr id="15" name="Kép 14">
              <a:extLst>
                <a:ext uri="{FF2B5EF4-FFF2-40B4-BE49-F238E27FC236}">
                  <a16:creationId xmlns:a16="http://schemas.microsoft.com/office/drawing/2014/main" id="{38D89251-C24A-4626-A877-894AA9333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635" y="5105400"/>
              <a:ext cx="635286" cy="712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8766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37206" cy="59309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b="1" kern="1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PONTVADÁSZAT TÁJÉKOZÓDÁSI ÉLMÉNYSPORT</a:t>
            </a: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Pontvadászat egy </a:t>
            </a:r>
            <a:r>
              <a:rPr lang="hu-HU" sz="2400" b="1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mobilon futtatható tájékozódási sport</a:t>
            </a: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amit bárki kipróbálhat. </a:t>
            </a: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Országosan egyre több helyszínre telepítettek Pontvadászat pályát. Kaposváron kettő is van, a másik a Tesco mögött a </a:t>
            </a:r>
            <a:r>
              <a:rPr lang="hu-HU" sz="2400" kern="100" dirty="0" err="1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városligetben</a:t>
            </a: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hu-HU" sz="2400" b="1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Első (fel)hajtás </a:t>
            </a:r>
            <a: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eseménnyel nyitjuk meg hivatalosan a Kaposvári Campusra telepített Pontvadászat pályát. </a:t>
            </a:r>
            <a:br>
              <a:rPr lang="hu-HU" sz="2400" kern="100" dirty="0">
                <a:solidFill>
                  <a:srgbClr val="008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 sz="5400" dirty="0">
              <a:solidFill>
                <a:srgbClr val="008000"/>
              </a:solidFill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9F5DB47-3E81-4495-996A-454E356CD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56912">
            <a:off x="9402270" y="246343"/>
            <a:ext cx="2494607" cy="3285948"/>
          </a:xfrm>
          <a:custGeom>
            <a:avLst/>
            <a:gdLst>
              <a:gd name="connsiteX0" fmla="*/ 0 w 2494607"/>
              <a:gd name="connsiteY0" fmla="*/ 0 h 3285948"/>
              <a:gd name="connsiteX1" fmla="*/ 473975 w 2494607"/>
              <a:gd name="connsiteY1" fmla="*/ 0 h 3285948"/>
              <a:gd name="connsiteX2" fmla="*/ 923005 w 2494607"/>
              <a:gd name="connsiteY2" fmla="*/ 0 h 3285948"/>
              <a:gd name="connsiteX3" fmla="*/ 1372034 w 2494607"/>
              <a:gd name="connsiteY3" fmla="*/ 0 h 3285948"/>
              <a:gd name="connsiteX4" fmla="*/ 1920847 w 2494607"/>
              <a:gd name="connsiteY4" fmla="*/ 0 h 3285948"/>
              <a:gd name="connsiteX5" fmla="*/ 2494607 w 2494607"/>
              <a:gd name="connsiteY5" fmla="*/ 0 h 3285948"/>
              <a:gd name="connsiteX6" fmla="*/ 2494607 w 2494607"/>
              <a:gd name="connsiteY6" fmla="*/ 547658 h 3285948"/>
              <a:gd name="connsiteX7" fmla="*/ 2494607 w 2494607"/>
              <a:gd name="connsiteY7" fmla="*/ 1062457 h 3285948"/>
              <a:gd name="connsiteX8" fmla="*/ 2494607 w 2494607"/>
              <a:gd name="connsiteY8" fmla="*/ 1610115 h 3285948"/>
              <a:gd name="connsiteX9" fmla="*/ 2494607 w 2494607"/>
              <a:gd name="connsiteY9" fmla="*/ 2190632 h 3285948"/>
              <a:gd name="connsiteX10" fmla="*/ 2494607 w 2494607"/>
              <a:gd name="connsiteY10" fmla="*/ 2639712 h 3285948"/>
              <a:gd name="connsiteX11" fmla="*/ 2494607 w 2494607"/>
              <a:gd name="connsiteY11" fmla="*/ 3285948 h 3285948"/>
              <a:gd name="connsiteX12" fmla="*/ 2020632 w 2494607"/>
              <a:gd name="connsiteY12" fmla="*/ 3285948 h 3285948"/>
              <a:gd name="connsiteX13" fmla="*/ 1496764 w 2494607"/>
              <a:gd name="connsiteY13" fmla="*/ 3285948 h 3285948"/>
              <a:gd name="connsiteX14" fmla="*/ 1047735 w 2494607"/>
              <a:gd name="connsiteY14" fmla="*/ 3285948 h 3285948"/>
              <a:gd name="connsiteX15" fmla="*/ 548814 w 2494607"/>
              <a:gd name="connsiteY15" fmla="*/ 3285948 h 3285948"/>
              <a:gd name="connsiteX16" fmla="*/ 0 w 2494607"/>
              <a:gd name="connsiteY16" fmla="*/ 3285948 h 3285948"/>
              <a:gd name="connsiteX17" fmla="*/ 0 w 2494607"/>
              <a:gd name="connsiteY17" fmla="*/ 2738290 h 3285948"/>
              <a:gd name="connsiteX18" fmla="*/ 0 w 2494607"/>
              <a:gd name="connsiteY18" fmla="*/ 2157773 h 3285948"/>
              <a:gd name="connsiteX19" fmla="*/ 0 w 2494607"/>
              <a:gd name="connsiteY19" fmla="*/ 1642974 h 3285948"/>
              <a:gd name="connsiteX20" fmla="*/ 0 w 2494607"/>
              <a:gd name="connsiteY20" fmla="*/ 1161035 h 3285948"/>
              <a:gd name="connsiteX21" fmla="*/ 0 w 2494607"/>
              <a:gd name="connsiteY21" fmla="*/ 679096 h 3285948"/>
              <a:gd name="connsiteX22" fmla="*/ 0 w 2494607"/>
              <a:gd name="connsiteY22" fmla="*/ 0 h 328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94607" h="3285948" fill="none" extrusionOk="0">
                <a:moveTo>
                  <a:pt x="0" y="0"/>
                </a:moveTo>
                <a:cubicBezTo>
                  <a:pt x="219494" y="-13016"/>
                  <a:pt x="341110" y="17275"/>
                  <a:pt x="473975" y="0"/>
                </a:cubicBezTo>
                <a:cubicBezTo>
                  <a:pt x="606841" y="-17275"/>
                  <a:pt x="798140" y="42798"/>
                  <a:pt x="923005" y="0"/>
                </a:cubicBezTo>
                <a:cubicBezTo>
                  <a:pt x="1047870" y="-42798"/>
                  <a:pt x="1243456" y="52324"/>
                  <a:pt x="1372034" y="0"/>
                </a:cubicBezTo>
                <a:cubicBezTo>
                  <a:pt x="1500612" y="-52324"/>
                  <a:pt x="1798496" y="36715"/>
                  <a:pt x="1920847" y="0"/>
                </a:cubicBezTo>
                <a:cubicBezTo>
                  <a:pt x="2043198" y="-36715"/>
                  <a:pt x="2341463" y="21143"/>
                  <a:pt x="2494607" y="0"/>
                </a:cubicBezTo>
                <a:cubicBezTo>
                  <a:pt x="2547358" y="220560"/>
                  <a:pt x="2482548" y="364777"/>
                  <a:pt x="2494607" y="547658"/>
                </a:cubicBezTo>
                <a:cubicBezTo>
                  <a:pt x="2506666" y="730539"/>
                  <a:pt x="2489039" y="930281"/>
                  <a:pt x="2494607" y="1062457"/>
                </a:cubicBezTo>
                <a:cubicBezTo>
                  <a:pt x="2500175" y="1194633"/>
                  <a:pt x="2469338" y="1359930"/>
                  <a:pt x="2494607" y="1610115"/>
                </a:cubicBezTo>
                <a:cubicBezTo>
                  <a:pt x="2519876" y="1860300"/>
                  <a:pt x="2482819" y="2054547"/>
                  <a:pt x="2494607" y="2190632"/>
                </a:cubicBezTo>
                <a:cubicBezTo>
                  <a:pt x="2506395" y="2326717"/>
                  <a:pt x="2452733" y="2538282"/>
                  <a:pt x="2494607" y="2639712"/>
                </a:cubicBezTo>
                <a:cubicBezTo>
                  <a:pt x="2536481" y="2741142"/>
                  <a:pt x="2431672" y="3143224"/>
                  <a:pt x="2494607" y="3285948"/>
                </a:cubicBezTo>
                <a:cubicBezTo>
                  <a:pt x="2324474" y="3302356"/>
                  <a:pt x="2118229" y="3244202"/>
                  <a:pt x="2020632" y="3285948"/>
                </a:cubicBezTo>
                <a:cubicBezTo>
                  <a:pt x="1923036" y="3327694"/>
                  <a:pt x="1724764" y="3237326"/>
                  <a:pt x="1496764" y="3285948"/>
                </a:cubicBezTo>
                <a:cubicBezTo>
                  <a:pt x="1268764" y="3334570"/>
                  <a:pt x="1166302" y="3283719"/>
                  <a:pt x="1047735" y="3285948"/>
                </a:cubicBezTo>
                <a:cubicBezTo>
                  <a:pt x="929168" y="3288177"/>
                  <a:pt x="656107" y="3236515"/>
                  <a:pt x="548814" y="3285948"/>
                </a:cubicBezTo>
                <a:cubicBezTo>
                  <a:pt x="441521" y="3335381"/>
                  <a:pt x="224433" y="3220918"/>
                  <a:pt x="0" y="3285948"/>
                </a:cubicBezTo>
                <a:cubicBezTo>
                  <a:pt x="-33931" y="3150573"/>
                  <a:pt x="19222" y="2881288"/>
                  <a:pt x="0" y="2738290"/>
                </a:cubicBezTo>
                <a:cubicBezTo>
                  <a:pt x="-19222" y="2595292"/>
                  <a:pt x="65748" y="2295363"/>
                  <a:pt x="0" y="2157773"/>
                </a:cubicBezTo>
                <a:cubicBezTo>
                  <a:pt x="-65748" y="2020183"/>
                  <a:pt x="40161" y="1781272"/>
                  <a:pt x="0" y="1642974"/>
                </a:cubicBezTo>
                <a:cubicBezTo>
                  <a:pt x="-40161" y="1504676"/>
                  <a:pt x="46118" y="1360051"/>
                  <a:pt x="0" y="1161035"/>
                </a:cubicBezTo>
                <a:cubicBezTo>
                  <a:pt x="-46118" y="962019"/>
                  <a:pt x="18160" y="838817"/>
                  <a:pt x="0" y="679096"/>
                </a:cubicBezTo>
                <a:cubicBezTo>
                  <a:pt x="-18160" y="519375"/>
                  <a:pt x="58739" y="320914"/>
                  <a:pt x="0" y="0"/>
                </a:cubicBezTo>
                <a:close/>
              </a:path>
              <a:path w="2494607" h="3285948" stroke="0" extrusionOk="0">
                <a:moveTo>
                  <a:pt x="0" y="0"/>
                </a:moveTo>
                <a:cubicBezTo>
                  <a:pt x="156690" y="-15113"/>
                  <a:pt x="339125" y="4842"/>
                  <a:pt x="523867" y="0"/>
                </a:cubicBezTo>
                <a:cubicBezTo>
                  <a:pt x="708609" y="-4842"/>
                  <a:pt x="814494" y="36463"/>
                  <a:pt x="947951" y="0"/>
                </a:cubicBezTo>
                <a:cubicBezTo>
                  <a:pt x="1081408" y="-36463"/>
                  <a:pt x="1254053" y="8037"/>
                  <a:pt x="1446872" y="0"/>
                </a:cubicBezTo>
                <a:cubicBezTo>
                  <a:pt x="1639691" y="-8037"/>
                  <a:pt x="1752646" y="5997"/>
                  <a:pt x="1870955" y="0"/>
                </a:cubicBezTo>
                <a:cubicBezTo>
                  <a:pt x="1989264" y="-5997"/>
                  <a:pt x="2241216" y="10772"/>
                  <a:pt x="2494607" y="0"/>
                </a:cubicBezTo>
                <a:cubicBezTo>
                  <a:pt x="2515929" y="188564"/>
                  <a:pt x="2487345" y="268425"/>
                  <a:pt x="2494607" y="481939"/>
                </a:cubicBezTo>
                <a:cubicBezTo>
                  <a:pt x="2501869" y="695453"/>
                  <a:pt x="2434605" y="847052"/>
                  <a:pt x="2494607" y="996738"/>
                </a:cubicBezTo>
                <a:cubicBezTo>
                  <a:pt x="2554609" y="1146424"/>
                  <a:pt x="2472744" y="1433708"/>
                  <a:pt x="2494607" y="1577255"/>
                </a:cubicBezTo>
                <a:cubicBezTo>
                  <a:pt x="2516470" y="1720802"/>
                  <a:pt x="2449534" y="1863184"/>
                  <a:pt x="2494607" y="2026335"/>
                </a:cubicBezTo>
                <a:cubicBezTo>
                  <a:pt x="2539680" y="2189486"/>
                  <a:pt x="2441181" y="2384356"/>
                  <a:pt x="2494607" y="2573993"/>
                </a:cubicBezTo>
                <a:cubicBezTo>
                  <a:pt x="2548033" y="2763630"/>
                  <a:pt x="2430483" y="2945057"/>
                  <a:pt x="2494607" y="3285948"/>
                </a:cubicBezTo>
                <a:cubicBezTo>
                  <a:pt x="2310588" y="3311110"/>
                  <a:pt x="2163316" y="3275619"/>
                  <a:pt x="1995686" y="3285948"/>
                </a:cubicBezTo>
                <a:cubicBezTo>
                  <a:pt x="1828056" y="3296277"/>
                  <a:pt x="1638768" y="3283816"/>
                  <a:pt x="1446872" y="3285948"/>
                </a:cubicBezTo>
                <a:cubicBezTo>
                  <a:pt x="1254976" y="3288080"/>
                  <a:pt x="1113451" y="3252898"/>
                  <a:pt x="997843" y="3285948"/>
                </a:cubicBezTo>
                <a:cubicBezTo>
                  <a:pt x="882235" y="3318998"/>
                  <a:pt x="663028" y="3261392"/>
                  <a:pt x="573760" y="3285948"/>
                </a:cubicBezTo>
                <a:cubicBezTo>
                  <a:pt x="484492" y="3310504"/>
                  <a:pt x="275991" y="3267596"/>
                  <a:pt x="0" y="3285948"/>
                </a:cubicBezTo>
                <a:cubicBezTo>
                  <a:pt x="-56110" y="3147644"/>
                  <a:pt x="44471" y="2833143"/>
                  <a:pt x="0" y="2672571"/>
                </a:cubicBezTo>
                <a:cubicBezTo>
                  <a:pt x="-44471" y="2511999"/>
                  <a:pt x="16069" y="2343034"/>
                  <a:pt x="0" y="2190632"/>
                </a:cubicBezTo>
                <a:cubicBezTo>
                  <a:pt x="-16069" y="2038230"/>
                  <a:pt x="59772" y="1859931"/>
                  <a:pt x="0" y="1642974"/>
                </a:cubicBezTo>
                <a:cubicBezTo>
                  <a:pt x="-59772" y="1426017"/>
                  <a:pt x="46275" y="1236204"/>
                  <a:pt x="0" y="1128175"/>
                </a:cubicBezTo>
                <a:cubicBezTo>
                  <a:pt x="-46275" y="1020146"/>
                  <a:pt x="14294" y="801434"/>
                  <a:pt x="0" y="613377"/>
                </a:cubicBezTo>
                <a:cubicBezTo>
                  <a:pt x="-14294" y="425320"/>
                  <a:pt x="54397" y="21305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DD0D4B16-D34C-4D43-BDE6-A17D717EA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5607">
            <a:off x="7140889" y="2138721"/>
            <a:ext cx="2425925" cy="3468557"/>
          </a:xfrm>
          <a:custGeom>
            <a:avLst/>
            <a:gdLst>
              <a:gd name="connsiteX0" fmla="*/ 0 w 2425925"/>
              <a:gd name="connsiteY0" fmla="*/ 0 h 3468557"/>
              <a:gd name="connsiteX1" fmla="*/ 460926 w 2425925"/>
              <a:gd name="connsiteY1" fmla="*/ 0 h 3468557"/>
              <a:gd name="connsiteX2" fmla="*/ 897592 w 2425925"/>
              <a:gd name="connsiteY2" fmla="*/ 0 h 3468557"/>
              <a:gd name="connsiteX3" fmla="*/ 1334259 w 2425925"/>
              <a:gd name="connsiteY3" fmla="*/ 0 h 3468557"/>
              <a:gd name="connsiteX4" fmla="*/ 1867962 w 2425925"/>
              <a:gd name="connsiteY4" fmla="*/ 0 h 3468557"/>
              <a:gd name="connsiteX5" fmla="*/ 2425925 w 2425925"/>
              <a:gd name="connsiteY5" fmla="*/ 0 h 3468557"/>
              <a:gd name="connsiteX6" fmla="*/ 2425925 w 2425925"/>
              <a:gd name="connsiteY6" fmla="*/ 578093 h 3468557"/>
              <a:gd name="connsiteX7" fmla="*/ 2425925 w 2425925"/>
              <a:gd name="connsiteY7" fmla="*/ 1121500 h 3468557"/>
              <a:gd name="connsiteX8" fmla="*/ 2425925 w 2425925"/>
              <a:gd name="connsiteY8" fmla="*/ 1699593 h 3468557"/>
              <a:gd name="connsiteX9" fmla="*/ 2425925 w 2425925"/>
              <a:gd name="connsiteY9" fmla="*/ 2312371 h 3468557"/>
              <a:gd name="connsiteX10" fmla="*/ 2425925 w 2425925"/>
              <a:gd name="connsiteY10" fmla="*/ 2786407 h 3468557"/>
              <a:gd name="connsiteX11" fmla="*/ 2425925 w 2425925"/>
              <a:gd name="connsiteY11" fmla="*/ 3468557 h 3468557"/>
              <a:gd name="connsiteX12" fmla="*/ 1964999 w 2425925"/>
              <a:gd name="connsiteY12" fmla="*/ 3468557 h 3468557"/>
              <a:gd name="connsiteX13" fmla="*/ 1455555 w 2425925"/>
              <a:gd name="connsiteY13" fmla="*/ 3468557 h 3468557"/>
              <a:gd name="connsiteX14" fmla="*/ 1018888 w 2425925"/>
              <a:gd name="connsiteY14" fmla="*/ 3468557 h 3468557"/>
              <a:gd name="connsiteX15" fmla="*/ 533703 w 2425925"/>
              <a:gd name="connsiteY15" fmla="*/ 3468557 h 3468557"/>
              <a:gd name="connsiteX16" fmla="*/ 0 w 2425925"/>
              <a:gd name="connsiteY16" fmla="*/ 3468557 h 3468557"/>
              <a:gd name="connsiteX17" fmla="*/ 0 w 2425925"/>
              <a:gd name="connsiteY17" fmla="*/ 2890464 h 3468557"/>
              <a:gd name="connsiteX18" fmla="*/ 0 w 2425925"/>
              <a:gd name="connsiteY18" fmla="*/ 2277686 h 3468557"/>
              <a:gd name="connsiteX19" fmla="*/ 0 w 2425925"/>
              <a:gd name="connsiteY19" fmla="*/ 1734279 h 3468557"/>
              <a:gd name="connsiteX20" fmla="*/ 0 w 2425925"/>
              <a:gd name="connsiteY20" fmla="*/ 1225557 h 3468557"/>
              <a:gd name="connsiteX21" fmla="*/ 0 w 2425925"/>
              <a:gd name="connsiteY21" fmla="*/ 716835 h 3468557"/>
              <a:gd name="connsiteX22" fmla="*/ 0 w 2425925"/>
              <a:gd name="connsiteY22" fmla="*/ 0 h 3468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5925" h="3468557" fill="none" extrusionOk="0">
                <a:moveTo>
                  <a:pt x="0" y="0"/>
                </a:moveTo>
                <a:cubicBezTo>
                  <a:pt x="140180" y="-26846"/>
                  <a:pt x="239380" y="45754"/>
                  <a:pt x="460926" y="0"/>
                </a:cubicBezTo>
                <a:cubicBezTo>
                  <a:pt x="682472" y="-45754"/>
                  <a:pt x="749586" y="34770"/>
                  <a:pt x="897592" y="0"/>
                </a:cubicBezTo>
                <a:cubicBezTo>
                  <a:pt x="1045598" y="-34770"/>
                  <a:pt x="1192394" y="10177"/>
                  <a:pt x="1334259" y="0"/>
                </a:cubicBezTo>
                <a:cubicBezTo>
                  <a:pt x="1476124" y="-10177"/>
                  <a:pt x="1723119" y="47722"/>
                  <a:pt x="1867962" y="0"/>
                </a:cubicBezTo>
                <a:cubicBezTo>
                  <a:pt x="2012805" y="-47722"/>
                  <a:pt x="2238277" y="33020"/>
                  <a:pt x="2425925" y="0"/>
                </a:cubicBezTo>
                <a:cubicBezTo>
                  <a:pt x="2475106" y="242541"/>
                  <a:pt x="2372566" y="425551"/>
                  <a:pt x="2425925" y="578093"/>
                </a:cubicBezTo>
                <a:cubicBezTo>
                  <a:pt x="2479284" y="730635"/>
                  <a:pt x="2423432" y="890893"/>
                  <a:pt x="2425925" y="1121500"/>
                </a:cubicBezTo>
                <a:cubicBezTo>
                  <a:pt x="2428418" y="1352107"/>
                  <a:pt x="2361019" y="1439217"/>
                  <a:pt x="2425925" y="1699593"/>
                </a:cubicBezTo>
                <a:cubicBezTo>
                  <a:pt x="2490831" y="1959969"/>
                  <a:pt x="2375597" y="2066064"/>
                  <a:pt x="2425925" y="2312371"/>
                </a:cubicBezTo>
                <a:cubicBezTo>
                  <a:pt x="2476253" y="2558678"/>
                  <a:pt x="2374947" y="2661928"/>
                  <a:pt x="2425925" y="2786407"/>
                </a:cubicBezTo>
                <a:cubicBezTo>
                  <a:pt x="2476903" y="2910886"/>
                  <a:pt x="2402805" y="3222296"/>
                  <a:pt x="2425925" y="3468557"/>
                </a:cubicBezTo>
                <a:cubicBezTo>
                  <a:pt x="2301113" y="3475023"/>
                  <a:pt x="2147262" y="3427465"/>
                  <a:pt x="1964999" y="3468557"/>
                </a:cubicBezTo>
                <a:cubicBezTo>
                  <a:pt x="1782736" y="3509649"/>
                  <a:pt x="1599891" y="3414162"/>
                  <a:pt x="1455555" y="3468557"/>
                </a:cubicBezTo>
                <a:cubicBezTo>
                  <a:pt x="1311219" y="3522952"/>
                  <a:pt x="1191572" y="3440351"/>
                  <a:pt x="1018888" y="3468557"/>
                </a:cubicBezTo>
                <a:cubicBezTo>
                  <a:pt x="846204" y="3496763"/>
                  <a:pt x="746375" y="3454900"/>
                  <a:pt x="533703" y="3468557"/>
                </a:cubicBezTo>
                <a:cubicBezTo>
                  <a:pt x="321031" y="3482214"/>
                  <a:pt x="249388" y="3420425"/>
                  <a:pt x="0" y="3468557"/>
                </a:cubicBezTo>
                <a:cubicBezTo>
                  <a:pt x="-33094" y="3309790"/>
                  <a:pt x="38927" y="3024110"/>
                  <a:pt x="0" y="2890464"/>
                </a:cubicBezTo>
                <a:cubicBezTo>
                  <a:pt x="-38927" y="2756818"/>
                  <a:pt x="73011" y="2569009"/>
                  <a:pt x="0" y="2277686"/>
                </a:cubicBezTo>
                <a:cubicBezTo>
                  <a:pt x="-73011" y="1986363"/>
                  <a:pt x="23288" y="1966850"/>
                  <a:pt x="0" y="1734279"/>
                </a:cubicBezTo>
                <a:cubicBezTo>
                  <a:pt x="-23288" y="1501708"/>
                  <a:pt x="21481" y="1425446"/>
                  <a:pt x="0" y="1225557"/>
                </a:cubicBezTo>
                <a:cubicBezTo>
                  <a:pt x="-21481" y="1025668"/>
                  <a:pt x="8825" y="884280"/>
                  <a:pt x="0" y="716835"/>
                </a:cubicBezTo>
                <a:cubicBezTo>
                  <a:pt x="-8825" y="549390"/>
                  <a:pt x="67252" y="313771"/>
                  <a:pt x="0" y="0"/>
                </a:cubicBezTo>
                <a:close/>
              </a:path>
              <a:path w="2425925" h="3468557" stroke="0" extrusionOk="0">
                <a:moveTo>
                  <a:pt x="0" y="0"/>
                </a:moveTo>
                <a:cubicBezTo>
                  <a:pt x="239320" y="-38942"/>
                  <a:pt x="394003" y="50021"/>
                  <a:pt x="509444" y="0"/>
                </a:cubicBezTo>
                <a:cubicBezTo>
                  <a:pt x="624885" y="-50021"/>
                  <a:pt x="814419" y="21678"/>
                  <a:pt x="921852" y="0"/>
                </a:cubicBezTo>
                <a:cubicBezTo>
                  <a:pt x="1029285" y="-21678"/>
                  <a:pt x="1245083" y="36468"/>
                  <a:pt x="1407037" y="0"/>
                </a:cubicBezTo>
                <a:cubicBezTo>
                  <a:pt x="1568991" y="-36468"/>
                  <a:pt x="1672183" y="41156"/>
                  <a:pt x="1819444" y="0"/>
                </a:cubicBezTo>
                <a:cubicBezTo>
                  <a:pt x="1966705" y="-41156"/>
                  <a:pt x="2291246" y="35015"/>
                  <a:pt x="2425925" y="0"/>
                </a:cubicBezTo>
                <a:cubicBezTo>
                  <a:pt x="2449995" y="200117"/>
                  <a:pt x="2413114" y="309503"/>
                  <a:pt x="2425925" y="508722"/>
                </a:cubicBezTo>
                <a:cubicBezTo>
                  <a:pt x="2438736" y="707941"/>
                  <a:pt x="2403088" y="892047"/>
                  <a:pt x="2425925" y="1052129"/>
                </a:cubicBezTo>
                <a:cubicBezTo>
                  <a:pt x="2448762" y="1212211"/>
                  <a:pt x="2391692" y="1463314"/>
                  <a:pt x="2425925" y="1664907"/>
                </a:cubicBezTo>
                <a:cubicBezTo>
                  <a:pt x="2460158" y="1866500"/>
                  <a:pt x="2405461" y="2018486"/>
                  <a:pt x="2425925" y="2138943"/>
                </a:cubicBezTo>
                <a:cubicBezTo>
                  <a:pt x="2446389" y="2259400"/>
                  <a:pt x="2378535" y="2466451"/>
                  <a:pt x="2425925" y="2717036"/>
                </a:cubicBezTo>
                <a:cubicBezTo>
                  <a:pt x="2473315" y="2967621"/>
                  <a:pt x="2417321" y="3161169"/>
                  <a:pt x="2425925" y="3468557"/>
                </a:cubicBezTo>
                <a:cubicBezTo>
                  <a:pt x="2298152" y="3470517"/>
                  <a:pt x="2082499" y="3416410"/>
                  <a:pt x="1940740" y="3468557"/>
                </a:cubicBezTo>
                <a:cubicBezTo>
                  <a:pt x="1798981" y="3520704"/>
                  <a:pt x="1619605" y="3422301"/>
                  <a:pt x="1407037" y="3468557"/>
                </a:cubicBezTo>
                <a:cubicBezTo>
                  <a:pt x="1194469" y="3514813"/>
                  <a:pt x="1182081" y="3438068"/>
                  <a:pt x="970370" y="3468557"/>
                </a:cubicBezTo>
                <a:cubicBezTo>
                  <a:pt x="758659" y="3499046"/>
                  <a:pt x="737245" y="3435344"/>
                  <a:pt x="557963" y="3468557"/>
                </a:cubicBezTo>
                <a:cubicBezTo>
                  <a:pt x="378681" y="3501770"/>
                  <a:pt x="235020" y="3468025"/>
                  <a:pt x="0" y="3468557"/>
                </a:cubicBezTo>
                <a:cubicBezTo>
                  <a:pt x="-61137" y="3316887"/>
                  <a:pt x="8980" y="3081208"/>
                  <a:pt x="0" y="2821093"/>
                </a:cubicBezTo>
                <a:cubicBezTo>
                  <a:pt x="-8980" y="2560978"/>
                  <a:pt x="31930" y="2426435"/>
                  <a:pt x="0" y="2312371"/>
                </a:cubicBezTo>
                <a:cubicBezTo>
                  <a:pt x="-31930" y="2198307"/>
                  <a:pt x="18215" y="1955471"/>
                  <a:pt x="0" y="1734279"/>
                </a:cubicBezTo>
                <a:cubicBezTo>
                  <a:pt x="-18215" y="1513087"/>
                  <a:pt x="10219" y="1433602"/>
                  <a:pt x="0" y="1190871"/>
                </a:cubicBezTo>
                <a:cubicBezTo>
                  <a:pt x="-10219" y="948140"/>
                  <a:pt x="24882" y="916990"/>
                  <a:pt x="0" y="647464"/>
                </a:cubicBezTo>
                <a:cubicBezTo>
                  <a:pt x="-24882" y="377938"/>
                  <a:pt x="55570" y="315732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9E9242D2-B9F1-4960-B496-93AD49CB0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97932">
            <a:off x="9981938" y="2720180"/>
            <a:ext cx="1804765" cy="4010588"/>
          </a:xfrm>
          <a:custGeom>
            <a:avLst/>
            <a:gdLst>
              <a:gd name="connsiteX0" fmla="*/ 0 w 1804765"/>
              <a:gd name="connsiteY0" fmla="*/ 0 h 4010588"/>
              <a:gd name="connsiteX1" fmla="*/ 433144 w 1804765"/>
              <a:gd name="connsiteY1" fmla="*/ 0 h 4010588"/>
              <a:gd name="connsiteX2" fmla="*/ 848240 w 1804765"/>
              <a:gd name="connsiteY2" fmla="*/ 0 h 4010588"/>
              <a:gd name="connsiteX3" fmla="*/ 1263336 w 1804765"/>
              <a:gd name="connsiteY3" fmla="*/ 0 h 4010588"/>
              <a:gd name="connsiteX4" fmla="*/ 1804765 w 1804765"/>
              <a:gd name="connsiteY4" fmla="*/ 0 h 4010588"/>
              <a:gd name="connsiteX5" fmla="*/ 1804765 w 1804765"/>
              <a:gd name="connsiteY5" fmla="*/ 572941 h 4010588"/>
              <a:gd name="connsiteX6" fmla="*/ 1804765 w 1804765"/>
              <a:gd name="connsiteY6" fmla="*/ 1065671 h 4010588"/>
              <a:gd name="connsiteX7" fmla="*/ 1804765 w 1804765"/>
              <a:gd name="connsiteY7" fmla="*/ 1598506 h 4010588"/>
              <a:gd name="connsiteX8" fmla="*/ 1804765 w 1804765"/>
              <a:gd name="connsiteY8" fmla="*/ 2171447 h 4010588"/>
              <a:gd name="connsiteX9" fmla="*/ 1804765 w 1804765"/>
              <a:gd name="connsiteY9" fmla="*/ 2784494 h 4010588"/>
              <a:gd name="connsiteX10" fmla="*/ 1804765 w 1804765"/>
              <a:gd name="connsiteY10" fmla="*/ 3237117 h 4010588"/>
              <a:gd name="connsiteX11" fmla="*/ 1804765 w 1804765"/>
              <a:gd name="connsiteY11" fmla="*/ 4010588 h 4010588"/>
              <a:gd name="connsiteX12" fmla="*/ 1371621 w 1804765"/>
              <a:gd name="connsiteY12" fmla="*/ 4010588 h 4010588"/>
              <a:gd name="connsiteX13" fmla="*/ 902383 w 1804765"/>
              <a:gd name="connsiteY13" fmla="*/ 4010588 h 4010588"/>
              <a:gd name="connsiteX14" fmla="*/ 487287 w 1804765"/>
              <a:gd name="connsiteY14" fmla="*/ 4010588 h 4010588"/>
              <a:gd name="connsiteX15" fmla="*/ 0 w 1804765"/>
              <a:gd name="connsiteY15" fmla="*/ 4010588 h 4010588"/>
              <a:gd name="connsiteX16" fmla="*/ 0 w 1804765"/>
              <a:gd name="connsiteY16" fmla="*/ 3357435 h 4010588"/>
              <a:gd name="connsiteX17" fmla="*/ 0 w 1804765"/>
              <a:gd name="connsiteY17" fmla="*/ 2784494 h 4010588"/>
              <a:gd name="connsiteX18" fmla="*/ 0 w 1804765"/>
              <a:gd name="connsiteY18" fmla="*/ 2171447 h 4010588"/>
              <a:gd name="connsiteX19" fmla="*/ 0 w 1804765"/>
              <a:gd name="connsiteY19" fmla="*/ 1638612 h 4010588"/>
              <a:gd name="connsiteX20" fmla="*/ 0 w 1804765"/>
              <a:gd name="connsiteY20" fmla="*/ 1145882 h 4010588"/>
              <a:gd name="connsiteX21" fmla="*/ 0 w 1804765"/>
              <a:gd name="connsiteY21" fmla="*/ 653153 h 4010588"/>
              <a:gd name="connsiteX22" fmla="*/ 0 w 1804765"/>
              <a:gd name="connsiteY22" fmla="*/ 0 h 401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04765" h="4010588" fill="none" extrusionOk="0">
                <a:moveTo>
                  <a:pt x="0" y="0"/>
                </a:moveTo>
                <a:cubicBezTo>
                  <a:pt x="191607" y="-11436"/>
                  <a:pt x="337170" y="1614"/>
                  <a:pt x="433144" y="0"/>
                </a:cubicBezTo>
                <a:cubicBezTo>
                  <a:pt x="529118" y="-1614"/>
                  <a:pt x="678645" y="48474"/>
                  <a:pt x="848240" y="0"/>
                </a:cubicBezTo>
                <a:cubicBezTo>
                  <a:pt x="1017835" y="-48474"/>
                  <a:pt x="1066188" y="39001"/>
                  <a:pt x="1263336" y="0"/>
                </a:cubicBezTo>
                <a:cubicBezTo>
                  <a:pt x="1460484" y="-39001"/>
                  <a:pt x="1550776" y="34213"/>
                  <a:pt x="1804765" y="0"/>
                </a:cubicBezTo>
                <a:cubicBezTo>
                  <a:pt x="1867918" y="218805"/>
                  <a:pt x="1773898" y="438334"/>
                  <a:pt x="1804765" y="572941"/>
                </a:cubicBezTo>
                <a:cubicBezTo>
                  <a:pt x="1835632" y="707548"/>
                  <a:pt x="1759452" y="908897"/>
                  <a:pt x="1804765" y="1065671"/>
                </a:cubicBezTo>
                <a:cubicBezTo>
                  <a:pt x="1850078" y="1222445"/>
                  <a:pt x="1803150" y="1378728"/>
                  <a:pt x="1804765" y="1598506"/>
                </a:cubicBezTo>
                <a:cubicBezTo>
                  <a:pt x="1806380" y="1818284"/>
                  <a:pt x="1801011" y="2002089"/>
                  <a:pt x="1804765" y="2171447"/>
                </a:cubicBezTo>
                <a:cubicBezTo>
                  <a:pt x="1808519" y="2340805"/>
                  <a:pt x="1753189" y="2499799"/>
                  <a:pt x="1804765" y="2784494"/>
                </a:cubicBezTo>
                <a:cubicBezTo>
                  <a:pt x="1856341" y="3069189"/>
                  <a:pt x="1803273" y="3057366"/>
                  <a:pt x="1804765" y="3237117"/>
                </a:cubicBezTo>
                <a:cubicBezTo>
                  <a:pt x="1806257" y="3416868"/>
                  <a:pt x="1736961" y="3763096"/>
                  <a:pt x="1804765" y="4010588"/>
                </a:cubicBezTo>
                <a:cubicBezTo>
                  <a:pt x="1619970" y="4038846"/>
                  <a:pt x="1498950" y="3964165"/>
                  <a:pt x="1371621" y="4010588"/>
                </a:cubicBezTo>
                <a:cubicBezTo>
                  <a:pt x="1244292" y="4057011"/>
                  <a:pt x="1042419" y="3978812"/>
                  <a:pt x="902383" y="4010588"/>
                </a:cubicBezTo>
                <a:cubicBezTo>
                  <a:pt x="762347" y="4042364"/>
                  <a:pt x="573315" y="4009596"/>
                  <a:pt x="487287" y="4010588"/>
                </a:cubicBezTo>
                <a:cubicBezTo>
                  <a:pt x="401259" y="4011580"/>
                  <a:pt x="219454" y="3960738"/>
                  <a:pt x="0" y="4010588"/>
                </a:cubicBezTo>
                <a:cubicBezTo>
                  <a:pt x="-41855" y="3831971"/>
                  <a:pt x="17712" y="3568624"/>
                  <a:pt x="0" y="3357435"/>
                </a:cubicBezTo>
                <a:cubicBezTo>
                  <a:pt x="-17712" y="3146246"/>
                  <a:pt x="57148" y="2917514"/>
                  <a:pt x="0" y="2784494"/>
                </a:cubicBezTo>
                <a:cubicBezTo>
                  <a:pt x="-57148" y="2651474"/>
                  <a:pt x="13969" y="2448300"/>
                  <a:pt x="0" y="2171447"/>
                </a:cubicBezTo>
                <a:cubicBezTo>
                  <a:pt x="-13969" y="1894594"/>
                  <a:pt x="8008" y="1801880"/>
                  <a:pt x="0" y="1638612"/>
                </a:cubicBezTo>
                <a:cubicBezTo>
                  <a:pt x="-8008" y="1475344"/>
                  <a:pt x="21654" y="1309493"/>
                  <a:pt x="0" y="1145882"/>
                </a:cubicBezTo>
                <a:cubicBezTo>
                  <a:pt x="-21654" y="982271"/>
                  <a:pt x="38267" y="802289"/>
                  <a:pt x="0" y="653153"/>
                </a:cubicBezTo>
                <a:cubicBezTo>
                  <a:pt x="-38267" y="504017"/>
                  <a:pt x="40654" y="293977"/>
                  <a:pt x="0" y="0"/>
                </a:cubicBezTo>
                <a:close/>
              </a:path>
              <a:path w="1804765" h="4010588" stroke="0" extrusionOk="0">
                <a:moveTo>
                  <a:pt x="0" y="0"/>
                </a:moveTo>
                <a:cubicBezTo>
                  <a:pt x="154531" y="-13617"/>
                  <a:pt x="313862" y="7464"/>
                  <a:pt x="469239" y="0"/>
                </a:cubicBezTo>
                <a:cubicBezTo>
                  <a:pt x="624616" y="-7464"/>
                  <a:pt x="761213" y="27212"/>
                  <a:pt x="866287" y="0"/>
                </a:cubicBezTo>
                <a:cubicBezTo>
                  <a:pt x="971361" y="-27212"/>
                  <a:pt x="1206219" y="14995"/>
                  <a:pt x="1317478" y="0"/>
                </a:cubicBezTo>
                <a:cubicBezTo>
                  <a:pt x="1428737" y="-14995"/>
                  <a:pt x="1607021" y="19132"/>
                  <a:pt x="1804765" y="0"/>
                </a:cubicBezTo>
                <a:cubicBezTo>
                  <a:pt x="1848300" y="226935"/>
                  <a:pt x="1768966" y="342954"/>
                  <a:pt x="1804765" y="613047"/>
                </a:cubicBezTo>
                <a:cubicBezTo>
                  <a:pt x="1840564" y="883140"/>
                  <a:pt x="1783954" y="1134382"/>
                  <a:pt x="1804765" y="1266200"/>
                </a:cubicBezTo>
                <a:cubicBezTo>
                  <a:pt x="1825576" y="1398018"/>
                  <a:pt x="1751129" y="1686627"/>
                  <a:pt x="1804765" y="1799035"/>
                </a:cubicBezTo>
                <a:cubicBezTo>
                  <a:pt x="1858401" y="1911444"/>
                  <a:pt x="1788265" y="2275639"/>
                  <a:pt x="1804765" y="2412082"/>
                </a:cubicBezTo>
                <a:cubicBezTo>
                  <a:pt x="1821265" y="2548525"/>
                  <a:pt x="1777846" y="2725171"/>
                  <a:pt x="1804765" y="2864706"/>
                </a:cubicBezTo>
                <a:cubicBezTo>
                  <a:pt x="1831684" y="3004241"/>
                  <a:pt x="1755697" y="3274590"/>
                  <a:pt x="1804765" y="3437647"/>
                </a:cubicBezTo>
                <a:cubicBezTo>
                  <a:pt x="1853833" y="3600704"/>
                  <a:pt x="1748923" y="3819252"/>
                  <a:pt x="1804765" y="4010588"/>
                </a:cubicBezTo>
                <a:cubicBezTo>
                  <a:pt x="1644361" y="4062161"/>
                  <a:pt x="1452128" y="3999543"/>
                  <a:pt x="1353574" y="4010588"/>
                </a:cubicBezTo>
                <a:cubicBezTo>
                  <a:pt x="1255020" y="4021633"/>
                  <a:pt x="995961" y="3989217"/>
                  <a:pt x="866287" y="4010588"/>
                </a:cubicBezTo>
                <a:cubicBezTo>
                  <a:pt x="736613" y="4031959"/>
                  <a:pt x="561141" y="3994790"/>
                  <a:pt x="451191" y="4010588"/>
                </a:cubicBezTo>
                <a:cubicBezTo>
                  <a:pt x="341241" y="4026386"/>
                  <a:pt x="200413" y="3959586"/>
                  <a:pt x="0" y="4010588"/>
                </a:cubicBezTo>
                <a:cubicBezTo>
                  <a:pt x="-39488" y="3895753"/>
                  <a:pt x="23680" y="3625947"/>
                  <a:pt x="0" y="3477753"/>
                </a:cubicBezTo>
                <a:cubicBezTo>
                  <a:pt x="-23680" y="3329560"/>
                  <a:pt x="18082" y="3072092"/>
                  <a:pt x="0" y="2944917"/>
                </a:cubicBezTo>
                <a:cubicBezTo>
                  <a:pt x="-18082" y="2817742"/>
                  <a:pt x="27836" y="2682061"/>
                  <a:pt x="0" y="2452188"/>
                </a:cubicBezTo>
                <a:cubicBezTo>
                  <a:pt x="-27836" y="2222315"/>
                  <a:pt x="8296" y="2022790"/>
                  <a:pt x="0" y="1879247"/>
                </a:cubicBezTo>
                <a:cubicBezTo>
                  <a:pt x="-8296" y="1735704"/>
                  <a:pt x="37255" y="1573682"/>
                  <a:pt x="0" y="1346412"/>
                </a:cubicBezTo>
                <a:cubicBezTo>
                  <a:pt x="-37255" y="1119143"/>
                  <a:pt x="47455" y="976651"/>
                  <a:pt x="0" y="813576"/>
                </a:cubicBezTo>
                <a:cubicBezTo>
                  <a:pt x="-47455" y="650501"/>
                  <a:pt x="34695" y="38711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718405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letölthető appban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tájfutó térképet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kapsz a mobiltelefonodra, amit tudsz mozgatni-nagyítani, és látod rajta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megkeresendő ellenőrzőpontokat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helyszínen segítségnek egy papír alapú térképet is vihetsz majd magaddal.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tájékozódási pályán a Startból indulva kell meghatározott sorrendben megkeresni a pontokat és a Célba érkezve befejezni a pályát. </a:t>
            </a:r>
            <a:b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pálya teljesítéséhez nem kell internet kapcsolat, csak az eredmény megtekintéshez!</a:t>
            </a:r>
            <a:endParaRPr lang="hu-HU" sz="4800" dirty="0">
              <a:solidFill>
                <a:srgbClr val="008000"/>
              </a:solidFill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DC648F9-6F66-4EF4-90DE-7F61CDE23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16386">
            <a:off x="7979509" y="3135565"/>
            <a:ext cx="2409372" cy="3212496"/>
          </a:xfrm>
          <a:custGeom>
            <a:avLst/>
            <a:gdLst>
              <a:gd name="connsiteX0" fmla="*/ 0 w 2409372"/>
              <a:gd name="connsiteY0" fmla="*/ 0 h 3212496"/>
              <a:gd name="connsiteX1" fmla="*/ 457781 w 2409372"/>
              <a:gd name="connsiteY1" fmla="*/ 0 h 3212496"/>
              <a:gd name="connsiteX2" fmla="*/ 891468 w 2409372"/>
              <a:gd name="connsiteY2" fmla="*/ 0 h 3212496"/>
              <a:gd name="connsiteX3" fmla="*/ 1325155 w 2409372"/>
              <a:gd name="connsiteY3" fmla="*/ 0 h 3212496"/>
              <a:gd name="connsiteX4" fmla="*/ 1855216 w 2409372"/>
              <a:gd name="connsiteY4" fmla="*/ 0 h 3212496"/>
              <a:gd name="connsiteX5" fmla="*/ 2409372 w 2409372"/>
              <a:gd name="connsiteY5" fmla="*/ 0 h 3212496"/>
              <a:gd name="connsiteX6" fmla="*/ 2409372 w 2409372"/>
              <a:gd name="connsiteY6" fmla="*/ 535416 h 3212496"/>
              <a:gd name="connsiteX7" fmla="*/ 2409372 w 2409372"/>
              <a:gd name="connsiteY7" fmla="*/ 1038707 h 3212496"/>
              <a:gd name="connsiteX8" fmla="*/ 2409372 w 2409372"/>
              <a:gd name="connsiteY8" fmla="*/ 1574123 h 3212496"/>
              <a:gd name="connsiteX9" fmla="*/ 2409372 w 2409372"/>
              <a:gd name="connsiteY9" fmla="*/ 2141664 h 3212496"/>
              <a:gd name="connsiteX10" fmla="*/ 2409372 w 2409372"/>
              <a:gd name="connsiteY10" fmla="*/ 2580705 h 3212496"/>
              <a:gd name="connsiteX11" fmla="*/ 2409372 w 2409372"/>
              <a:gd name="connsiteY11" fmla="*/ 3212496 h 3212496"/>
              <a:gd name="connsiteX12" fmla="*/ 1951591 w 2409372"/>
              <a:gd name="connsiteY12" fmla="*/ 3212496 h 3212496"/>
              <a:gd name="connsiteX13" fmla="*/ 1445623 w 2409372"/>
              <a:gd name="connsiteY13" fmla="*/ 3212496 h 3212496"/>
              <a:gd name="connsiteX14" fmla="*/ 1011936 w 2409372"/>
              <a:gd name="connsiteY14" fmla="*/ 3212496 h 3212496"/>
              <a:gd name="connsiteX15" fmla="*/ 530062 w 2409372"/>
              <a:gd name="connsiteY15" fmla="*/ 3212496 h 3212496"/>
              <a:gd name="connsiteX16" fmla="*/ 0 w 2409372"/>
              <a:gd name="connsiteY16" fmla="*/ 3212496 h 3212496"/>
              <a:gd name="connsiteX17" fmla="*/ 0 w 2409372"/>
              <a:gd name="connsiteY17" fmla="*/ 2677080 h 3212496"/>
              <a:gd name="connsiteX18" fmla="*/ 0 w 2409372"/>
              <a:gd name="connsiteY18" fmla="*/ 2109539 h 3212496"/>
              <a:gd name="connsiteX19" fmla="*/ 0 w 2409372"/>
              <a:gd name="connsiteY19" fmla="*/ 1606248 h 3212496"/>
              <a:gd name="connsiteX20" fmla="*/ 0 w 2409372"/>
              <a:gd name="connsiteY20" fmla="*/ 1135082 h 3212496"/>
              <a:gd name="connsiteX21" fmla="*/ 0 w 2409372"/>
              <a:gd name="connsiteY21" fmla="*/ 663916 h 3212496"/>
              <a:gd name="connsiteX22" fmla="*/ 0 w 2409372"/>
              <a:gd name="connsiteY22" fmla="*/ 0 h 321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09372" h="3212496" fill="none" extrusionOk="0">
                <a:moveTo>
                  <a:pt x="0" y="0"/>
                </a:moveTo>
                <a:cubicBezTo>
                  <a:pt x="126557" y="-25524"/>
                  <a:pt x="273306" y="40053"/>
                  <a:pt x="457781" y="0"/>
                </a:cubicBezTo>
                <a:cubicBezTo>
                  <a:pt x="642256" y="-40053"/>
                  <a:pt x="679556" y="39333"/>
                  <a:pt x="891468" y="0"/>
                </a:cubicBezTo>
                <a:cubicBezTo>
                  <a:pt x="1103380" y="-39333"/>
                  <a:pt x="1179190" y="36732"/>
                  <a:pt x="1325155" y="0"/>
                </a:cubicBezTo>
                <a:cubicBezTo>
                  <a:pt x="1471120" y="-36732"/>
                  <a:pt x="1591951" y="42528"/>
                  <a:pt x="1855216" y="0"/>
                </a:cubicBezTo>
                <a:cubicBezTo>
                  <a:pt x="2118481" y="-42528"/>
                  <a:pt x="2174196" y="58757"/>
                  <a:pt x="2409372" y="0"/>
                </a:cubicBezTo>
                <a:cubicBezTo>
                  <a:pt x="2416195" y="235224"/>
                  <a:pt x="2409023" y="401961"/>
                  <a:pt x="2409372" y="535416"/>
                </a:cubicBezTo>
                <a:cubicBezTo>
                  <a:pt x="2409721" y="668871"/>
                  <a:pt x="2380269" y="849674"/>
                  <a:pt x="2409372" y="1038707"/>
                </a:cubicBezTo>
                <a:cubicBezTo>
                  <a:pt x="2438475" y="1227740"/>
                  <a:pt x="2374764" y="1321382"/>
                  <a:pt x="2409372" y="1574123"/>
                </a:cubicBezTo>
                <a:cubicBezTo>
                  <a:pt x="2443980" y="1826864"/>
                  <a:pt x="2389935" y="1916391"/>
                  <a:pt x="2409372" y="2141664"/>
                </a:cubicBezTo>
                <a:cubicBezTo>
                  <a:pt x="2428809" y="2366937"/>
                  <a:pt x="2403383" y="2442252"/>
                  <a:pt x="2409372" y="2580705"/>
                </a:cubicBezTo>
                <a:cubicBezTo>
                  <a:pt x="2415361" y="2719158"/>
                  <a:pt x="2387321" y="3079629"/>
                  <a:pt x="2409372" y="3212496"/>
                </a:cubicBezTo>
                <a:cubicBezTo>
                  <a:pt x="2207373" y="3243523"/>
                  <a:pt x="2118283" y="3191429"/>
                  <a:pt x="1951591" y="3212496"/>
                </a:cubicBezTo>
                <a:cubicBezTo>
                  <a:pt x="1784899" y="3233563"/>
                  <a:pt x="1573347" y="3206053"/>
                  <a:pt x="1445623" y="3212496"/>
                </a:cubicBezTo>
                <a:cubicBezTo>
                  <a:pt x="1317899" y="3218939"/>
                  <a:pt x="1205835" y="3198545"/>
                  <a:pt x="1011936" y="3212496"/>
                </a:cubicBezTo>
                <a:cubicBezTo>
                  <a:pt x="818037" y="3226447"/>
                  <a:pt x="686583" y="3180675"/>
                  <a:pt x="530062" y="3212496"/>
                </a:cubicBezTo>
                <a:cubicBezTo>
                  <a:pt x="373541" y="3244317"/>
                  <a:pt x="155897" y="3161795"/>
                  <a:pt x="0" y="3212496"/>
                </a:cubicBezTo>
                <a:cubicBezTo>
                  <a:pt x="-32547" y="2963377"/>
                  <a:pt x="41470" y="2815005"/>
                  <a:pt x="0" y="2677080"/>
                </a:cubicBezTo>
                <a:cubicBezTo>
                  <a:pt x="-41470" y="2539155"/>
                  <a:pt x="8011" y="2304326"/>
                  <a:pt x="0" y="2109539"/>
                </a:cubicBezTo>
                <a:cubicBezTo>
                  <a:pt x="-8011" y="1914752"/>
                  <a:pt x="38581" y="1857609"/>
                  <a:pt x="0" y="1606248"/>
                </a:cubicBezTo>
                <a:cubicBezTo>
                  <a:pt x="-38581" y="1354887"/>
                  <a:pt x="9326" y="1283356"/>
                  <a:pt x="0" y="1135082"/>
                </a:cubicBezTo>
                <a:cubicBezTo>
                  <a:pt x="-9326" y="986808"/>
                  <a:pt x="41315" y="811363"/>
                  <a:pt x="0" y="663916"/>
                </a:cubicBezTo>
                <a:cubicBezTo>
                  <a:pt x="-41315" y="516469"/>
                  <a:pt x="55666" y="189883"/>
                  <a:pt x="0" y="0"/>
                </a:cubicBezTo>
                <a:close/>
              </a:path>
              <a:path w="2409372" h="3212496" stroke="0" extrusionOk="0">
                <a:moveTo>
                  <a:pt x="0" y="0"/>
                </a:moveTo>
                <a:cubicBezTo>
                  <a:pt x="244096" y="-30647"/>
                  <a:pt x="327653" y="16173"/>
                  <a:pt x="505968" y="0"/>
                </a:cubicBezTo>
                <a:cubicBezTo>
                  <a:pt x="684283" y="-16173"/>
                  <a:pt x="798627" y="35496"/>
                  <a:pt x="915561" y="0"/>
                </a:cubicBezTo>
                <a:cubicBezTo>
                  <a:pt x="1032495" y="-35496"/>
                  <a:pt x="1235924" y="41806"/>
                  <a:pt x="1397436" y="0"/>
                </a:cubicBezTo>
                <a:cubicBezTo>
                  <a:pt x="1558948" y="-41806"/>
                  <a:pt x="1679235" y="15615"/>
                  <a:pt x="1807029" y="0"/>
                </a:cubicBezTo>
                <a:cubicBezTo>
                  <a:pt x="1934823" y="-15615"/>
                  <a:pt x="2115558" y="24669"/>
                  <a:pt x="2409372" y="0"/>
                </a:cubicBezTo>
                <a:cubicBezTo>
                  <a:pt x="2433521" y="218094"/>
                  <a:pt x="2360529" y="301112"/>
                  <a:pt x="2409372" y="471166"/>
                </a:cubicBezTo>
                <a:cubicBezTo>
                  <a:pt x="2458215" y="641220"/>
                  <a:pt x="2358376" y="795150"/>
                  <a:pt x="2409372" y="974457"/>
                </a:cubicBezTo>
                <a:cubicBezTo>
                  <a:pt x="2460368" y="1153764"/>
                  <a:pt x="2367678" y="1316575"/>
                  <a:pt x="2409372" y="1541998"/>
                </a:cubicBezTo>
                <a:cubicBezTo>
                  <a:pt x="2451066" y="1767421"/>
                  <a:pt x="2376603" y="1883093"/>
                  <a:pt x="2409372" y="1981039"/>
                </a:cubicBezTo>
                <a:cubicBezTo>
                  <a:pt x="2442141" y="2078985"/>
                  <a:pt x="2376184" y="2358042"/>
                  <a:pt x="2409372" y="2516455"/>
                </a:cubicBezTo>
                <a:cubicBezTo>
                  <a:pt x="2442560" y="2674868"/>
                  <a:pt x="2396743" y="2903248"/>
                  <a:pt x="2409372" y="3212496"/>
                </a:cubicBezTo>
                <a:cubicBezTo>
                  <a:pt x="2177031" y="3266182"/>
                  <a:pt x="2067958" y="3209177"/>
                  <a:pt x="1927498" y="3212496"/>
                </a:cubicBezTo>
                <a:cubicBezTo>
                  <a:pt x="1787038" y="3215815"/>
                  <a:pt x="1662464" y="3211772"/>
                  <a:pt x="1397436" y="3212496"/>
                </a:cubicBezTo>
                <a:cubicBezTo>
                  <a:pt x="1132408" y="3213220"/>
                  <a:pt x="1107451" y="3163418"/>
                  <a:pt x="963749" y="3212496"/>
                </a:cubicBezTo>
                <a:cubicBezTo>
                  <a:pt x="820047" y="3261574"/>
                  <a:pt x="749482" y="3189285"/>
                  <a:pt x="554156" y="3212496"/>
                </a:cubicBezTo>
                <a:cubicBezTo>
                  <a:pt x="358830" y="3235707"/>
                  <a:pt x="180756" y="3195934"/>
                  <a:pt x="0" y="3212496"/>
                </a:cubicBezTo>
                <a:cubicBezTo>
                  <a:pt x="-11827" y="3016998"/>
                  <a:pt x="57609" y="2891293"/>
                  <a:pt x="0" y="2612830"/>
                </a:cubicBezTo>
                <a:cubicBezTo>
                  <a:pt x="-57609" y="2334367"/>
                  <a:pt x="17622" y="2285330"/>
                  <a:pt x="0" y="2141664"/>
                </a:cubicBezTo>
                <a:cubicBezTo>
                  <a:pt x="-17622" y="1997998"/>
                  <a:pt x="32370" y="1729021"/>
                  <a:pt x="0" y="1606248"/>
                </a:cubicBezTo>
                <a:cubicBezTo>
                  <a:pt x="-32370" y="1483475"/>
                  <a:pt x="40096" y="1281885"/>
                  <a:pt x="0" y="1102957"/>
                </a:cubicBezTo>
                <a:cubicBezTo>
                  <a:pt x="-40096" y="924029"/>
                  <a:pt x="20453" y="779341"/>
                  <a:pt x="0" y="599666"/>
                </a:cubicBezTo>
                <a:cubicBezTo>
                  <a:pt x="-20453" y="419991"/>
                  <a:pt x="68151" y="21850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930B431-8A0F-4CA5-81EB-761170EE9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79679">
            <a:off x="9477633" y="447881"/>
            <a:ext cx="2330616" cy="3299988"/>
          </a:xfrm>
          <a:custGeom>
            <a:avLst/>
            <a:gdLst>
              <a:gd name="connsiteX0" fmla="*/ 0 w 2330616"/>
              <a:gd name="connsiteY0" fmla="*/ 0 h 3299988"/>
              <a:gd name="connsiteX1" fmla="*/ 559348 w 2330616"/>
              <a:gd name="connsiteY1" fmla="*/ 0 h 3299988"/>
              <a:gd name="connsiteX2" fmla="*/ 1142002 w 2330616"/>
              <a:gd name="connsiteY2" fmla="*/ 0 h 3299988"/>
              <a:gd name="connsiteX3" fmla="*/ 1747962 w 2330616"/>
              <a:gd name="connsiteY3" fmla="*/ 0 h 3299988"/>
              <a:gd name="connsiteX4" fmla="*/ 2330616 w 2330616"/>
              <a:gd name="connsiteY4" fmla="*/ 0 h 3299988"/>
              <a:gd name="connsiteX5" fmla="*/ 2330616 w 2330616"/>
              <a:gd name="connsiteY5" fmla="*/ 483998 h 3299988"/>
              <a:gd name="connsiteX6" fmla="*/ 2330616 w 2330616"/>
              <a:gd name="connsiteY6" fmla="*/ 967996 h 3299988"/>
              <a:gd name="connsiteX7" fmla="*/ 2330616 w 2330616"/>
              <a:gd name="connsiteY7" fmla="*/ 1517994 h 3299988"/>
              <a:gd name="connsiteX8" fmla="*/ 2330616 w 2330616"/>
              <a:gd name="connsiteY8" fmla="*/ 2001993 h 3299988"/>
              <a:gd name="connsiteX9" fmla="*/ 2330616 w 2330616"/>
              <a:gd name="connsiteY9" fmla="*/ 2518991 h 3299988"/>
              <a:gd name="connsiteX10" fmla="*/ 2330616 w 2330616"/>
              <a:gd name="connsiteY10" fmla="*/ 3299988 h 3299988"/>
              <a:gd name="connsiteX11" fmla="*/ 1724656 w 2330616"/>
              <a:gd name="connsiteY11" fmla="*/ 3299988 h 3299988"/>
              <a:gd name="connsiteX12" fmla="*/ 1095390 w 2330616"/>
              <a:gd name="connsiteY12" fmla="*/ 3299988 h 3299988"/>
              <a:gd name="connsiteX13" fmla="*/ 536042 w 2330616"/>
              <a:gd name="connsiteY13" fmla="*/ 3299988 h 3299988"/>
              <a:gd name="connsiteX14" fmla="*/ 0 w 2330616"/>
              <a:gd name="connsiteY14" fmla="*/ 3299988 h 3299988"/>
              <a:gd name="connsiteX15" fmla="*/ 0 w 2330616"/>
              <a:gd name="connsiteY15" fmla="*/ 2716990 h 3299988"/>
              <a:gd name="connsiteX16" fmla="*/ 0 w 2330616"/>
              <a:gd name="connsiteY16" fmla="*/ 2100992 h 3299988"/>
              <a:gd name="connsiteX17" fmla="*/ 0 w 2330616"/>
              <a:gd name="connsiteY17" fmla="*/ 1550994 h 3299988"/>
              <a:gd name="connsiteX18" fmla="*/ 0 w 2330616"/>
              <a:gd name="connsiteY18" fmla="*/ 1099996 h 3299988"/>
              <a:gd name="connsiteX19" fmla="*/ 0 w 2330616"/>
              <a:gd name="connsiteY19" fmla="*/ 549998 h 3299988"/>
              <a:gd name="connsiteX20" fmla="*/ 0 w 2330616"/>
              <a:gd name="connsiteY20" fmla="*/ 0 h 329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30616" h="3299988" fill="none" extrusionOk="0">
                <a:moveTo>
                  <a:pt x="0" y="0"/>
                </a:moveTo>
                <a:cubicBezTo>
                  <a:pt x="179816" y="-52015"/>
                  <a:pt x="441043" y="25495"/>
                  <a:pt x="559348" y="0"/>
                </a:cubicBezTo>
                <a:cubicBezTo>
                  <a:pt x="677653" y="-25495"/>
                  <a:pt x="931652" y="13621"/>
                  <a:pt x="1142002" y="0"/>
                </a:cubicBezTo>
                <a:cubicBezTo>
                  <a:pt x="1352352" y="-13621"/>
                  <a:pt x="1534094" y="6278"/>
                  <a:pt x="1747962" y="0"/>
                </a:cubicBezTo>
                <a:cubicBezTo>
                  <a:pt x="1961830" y="-6278"/>
                  <a:pt x="2113047" y="12136"/>
                  <a:pt x="2330616" y="0"/>
                </a:cubicBezTo>
                <a:cubicBezTo>
                  <a:pt x="2365860" y="236644"/>
                  <a:pt x="2292700" y="330091"/>
                  <a:pt x="2330616" y="483998"/>
                </a:cubicBezTo>
                <a:cubicBezTo>
                  <a:pt x="2368532" y="637905"/>
                  <a:pt x="2318164" y="731209"/>
                  <a:pt x="2330616" y="967996"/>
                </a:cubicBezTo>
                <a:cubicBezTo>
                  <a:pt x="2343068" y="1204783"/>
                  <a:pt x="2314457" y="1268847"/>
                  <a:pt x="2330616" y="1517994"/>
                </a:cubicBezTo>
                <a:cubicBezTo>
                  <a:pt x="2346775" y="1767141"/>
                  <a:pt x="2280162" y="1800776"/>
                  <a:pt x="2330616" y="2001993"/>
                </a:cubicBezTo>
                <a:cubicBezTo>
                  <a:pt x="2381070" y="2203210"/>
                  <a:pt x="2301792" y="2365526"/>
                  <a:pt x="2330616" y="2518991"/>
                </a:cubicBezTo>
                <a:cubicBezTo>
                  <a:pt x="2359440" y="2672456"/>
                  <a:pt x="2258741" y="3127813"/>
                  <a:pt x="2330616" y="3299988"/>
                </a:cubicBezTo>
                <a:cubicBezTo>
                  <a:pt x="2063780" y="3324052"/>
                  <a:pt x="1901875" y="3266126"/>
                  <a:pt x="1724656" y="3299988"/>
                </a:cubicBezTo>
                <a:cubicBezTo>
                  <a:pt x="1547437" y="3333850"/>
                  <a:pt x="1370033" y="3262495"/>
                  <a:pt x="1095390" y="3299988"/>
                </a:cubicBezTo>
                <a:cubicBezTo>
                  <a:pt x="820747" y="3337481"/>
                  <a:pt x="694423" y="3292553"/>
                  <a:pt x="536042" y="3299988"/>
                </a:cubicBezTo>
                <a:cubicBezTo>
                  <a:pt x="377661" y="3307423"/>
                  <a:pt x="110760" y="3245680"/>
                  <a:pt x="0" y="3299988"/>
                </a:cubicBezTo>
                <a:cubicBezTo>
                  <a:pt x="-7044" y="3103692"/>
                  <a:pt x="63653" y="2920702"/>
                  <a:pt x="0" y="2716990"/>
                </a:cubicBezTo>
                <a:cubicBezTo>
                  <a:pt x="-63653" y="2513278"/>
                  <a:pt x="18769" y="2380889"/>
                  <a:pt x="0" y="2100992"/>
                </a:cubicBezTo>
                <a:cubicBezTo>
                  <a:pt x="-18769" y="1821095"/>
                  <a:pt x="55354" y="1816714"/>
                  <a:pt x="0" y="1550994"/>
                </a:cubicBezTo>
                <a:cubicBezTo>
                  <a:pt x="-55354" y="1285274"/>
                  <a:pt x="49046" y="1322576"/>
                  <a:pt x="0" y="1099996"/>
                </a:cubicBezTo>
                <a:cubicBezTo>
                  <a:pt x="-49046" y="877416"/>
                  <a:pt x="44038" y="761323"/>
                  <a:pt x="0" y="549998"/>
                </a:cubicBezTo>
                <a:cubicBezTo>
                  <a:pt x="-44038" y="338673"/>
                  <a:pt x="37700" y="165641"/>
                  <a:pt x="0" y="0"/>
                </a:cubicBezTo>
                <a:close/>
              </a:path>
              <a:path w="2330616" h="3299988" stroke="0" extrusionOk="0">
                <a:moveTo>
                  <a:pt x="0" y="0"/>
                </a:moveTo>
                <a:cubicBezTo>
                  <a:pt x="146248" y="-32995"/>
                  <a:pt x="427924" y="59251"/>
                  <a:pt x="605960" y="0"/>
                </a:cubicBezTo>
                <a:cubicBezTo>
                  <a:pt x="783996" y="-59251"/>
                  <a:pt x="882658" y="14640"/>
                  <a:pt x="1118696" y="0"/>
                </a:cubicBezTo>
                <a:cubicBezTo>
                  <a:pt x="1354734" y="-14640"/>
                  <a:pt x="1468889" y="47353"/>
                  <a:pt x="1701350" y="0"/>
                </a:cubicBezTo>
                <a:cubicBezTo>
                  <a:pt x="1933811" y="-47353"/>
                  <a:pt x="2082167" y="23115"/>
                  <a:pt x="2330616" y="0"/>
                </a:cubicBezTo>
                <a:cubicBezTo>
                  <a:pt x="2335006" y="267337"/>
                  <a:pt x="2330369" y="324984"/>
                  <a:pt x="2330616" y="582998"/>
                </a:cubicBezTo>
                <a:cubicBezTo>
                  <a:pt x="2330863" y="841012"/>
                  <a:pt x="2289712" y="992429"/>
                  <a:pt x="2330616" y="1198996"/>
                </a:cubicBezTo>
                <a:cubicBezTo>
                  <a:pt x="2371520" y="1405563"/>
                  <a:pt x="2319659" y="1582999"/>
                  <a:pt x="2330616" y="1715994"/>
                </a:cubicBezTo>
                <a:cubicBezTo>
                  <a:pt x="2341573" y="1848989"/>
                  <a:pt x="2287139" y="2108015"/>
                  <a:pt x="2330616" y="2298992"/>
                </a:cubicBezTo>
                <a:cubicBezTo>
                  <a:pt x="2374093" y="2489969"/>
                  <a:pt x="2310210" y="2605795"/>
                  <a:pt x="2330616" y="2749990"/>
                </a:cubicBezTo>
                <a:cubicBezTo>
                  <a:pt x="2351022" y="2894185"/>
                  <a:pt x="2299551" y="3153863"/>
                  <a:pt x="2330616" y="3299988"/>
                </a:cubicBezTo>
                <a:cubicBezTo>
                  <a:pt x="2106265" y="3334470"/>
                  <a:pt x="2013270" y="3259784"/>
                  <a:pt x="1817880" y="3299988"/>
                </a:cubicBezTo>
                <a:cubicBezTo>
                  <a:pt x="1622490" y="3340192"/>
                  <a:pt x="1496306" y="3257053"/>
                  <a:pt x="1235226" y="3299988"/>
                </a:cubicBezTo>
                <a:cubicBezTo>
                  <a:pt x="974146" y="3342923"/>
                  <a:pt x="843569" y="3263186"/>
                  <a:pt x="605960" y="3299988"/>
                </a:cubicBezTo>
                <a:cubicBezTo>
                  <a:pt x="368351" y="3336790"/>
                  <a:pt x="124915" y="3249050"/>
                  <a:pt x="0" y="3299988"/>
                </a:cubicBezTo>
                <a:cubicBezTo>
                  <a:pt x="-19073" y="3157843"/>
                  <a:pt x="15035" y="2946190"/>
                  <a:pt x="0" y="2848990"/>
                </a:cubicBezTo>
                <a:cubicBezTo>
                  <a:pt x="-15035" y="2751790"/>
                  <a:pt x="3023" y="2570660"/>
                  <a:pt x="0" y="2331992"/>
                </a:cubicBezTo>
                <a:cubicBezTo>
                  <a:pt x="-3023" y="2093324"/>
                  <a:pt x="20190" y="2001567"/>
                  <a:pt x="0" y="1814993"/>
                </a:cubicBezTo>
                <a:cubicBezTo>
                  <a:pt x="-20190" y="1628419"/>
                  <a:pt x="35710" y="1455162"/>
                  <a:pt x="0" y="1330995"/>
                </a:cubicBezTo>
                <a:cubicBezTo>
                  <a:pt x="-35710" y="1206828"/>
                  <a:pt x="12014" y="937970"/>
                  <a:pt x="0" y="780997"/>
                </a:cubicBezTo>
                <a:cubicBezTo>
                  <a:pt x="-12014" y="624024"/>
                  <a:pt x="9551" y="27669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54417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pontok között az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útvonalat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magadnak kell megtalálnod.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 odaértél az ellenőrzőponthoz,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narancs-fehér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QR-kó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ddal ellátott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táblák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várják, hogy befotózd őket, amelyhez engedélyezned kell telefonodon a kamerahasználatot. 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Néhány eseményen a pontokon kvízkérdésekre is válaszolhatsz.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applikáció méri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Start és Cél között eltelt időt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amely aktív internet kapcsolatnál, a pálya befejezése után, azonnal látszani fog. </a:t>
            </a:r>
            <a:endParaRPr lang="hu-HU" sz="4800" dirty="0">
              <a:solidFill>
                <a:srgbClr val="008000"/>
              </a:solidFill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DC648F9-6F66-4EF4-90DE-7F61CDE23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16386">
            <a:off x="7979509" y="3135565"/>
            <a:ext cx="2409372" cy="3212496"/>
          </a:xfrm>
          <a:custGeom>
            <a:avLst/>
            <a:gdLst>
              <a:gd name="connsiteX0" fmla="*/ 0 w 2409372"/>
              <a:gd name="connsiteY0" fmla="*/ 0 h 3212496"/>
              <a:gd name="connsiteX1" fmla="*/ 457781 w 2409372"/>
              <a:gd name="connsiteY1" fmla="*/ 0 h 3212496"/>
              <a:gd name="connsiteX2" fmla="*/ 891468 w 2409372"/>
              <a:gd name="connsiteY2" fmla="*/ 0 h 3212496"/>
              <a:gd name="connsiteX3" fmla="*/ 1325155 w 2409372"/>
              <a:gd name="connsiteY3" fmla="*/ 0 h 3212496"/>
              <a:gd name="connsiteX4" fmla="*/ 1855216 w 2409372"/>
              <a:gd name="connsiteY4" fmla="*/ 0 h 3212496"/>
              <a:gd name="connsiteX5" fmla="*/ 2409372 w 2409372"/>
              <a:gd name="connsiteY5" fmla="*/ 0 h 3212496"/>
              <a:gd name="connsiteX6" fmla="*/ 2409372 w 2409372"/>
              <a:gd name="connsiteY6" fmla="*/ 535416 h 3212496"/>
              <a:gd name="connsiteX7" fmla="*/ 2409372 w 2409372"/>
              <a:gd name="connsiteY7" fmla="*/ 1038707 h 3212496"/>
              <a:gd name="connsiteX8" fmla="*/ 2409372 w 2409372"/>
              <a:gd name="connsiteY8" fmla="*/ 1574123 h 3212496"/>
              <a:gd name="connsiteX9" fmla="*/ 2409372 w 2409372"/>
              <a:gd name="connsiteY9" fmla="*/ 2141664 h 3212496"/>
              <a:gd name="connsiteX10" fmla="*/ 2409372 w 2409372"/>
              <a:gd name="connsiteY10" fmla="*/ 2580705 h 3212496"/>
              <a:gd name="connsiteX11" fmla="*/ 2409372 w 2409372"/>
              <a:gd name="connsiteY11" fmla="*/ 3212496 h 3212496"/>
              <a:gd name="connsiteX12" fmla="*/ 1951591 w 2409372"/>
              <a:gd name="connsiteY12" fmla="*/ 3212496 h 3212496"/>
              <a:gd name="connsiteX13" fmla="*/ 1445623 w 2409372"/>
              <a:gd name="connsiteY13" fmla="*/ 3212496 h 3212496"/>
              <a:gd name="connsiteX14" fmla="*/ 1011936 w 2409372"/>
              <a:gd name="connsiteY14" fmla="*/ 3212496 h 3212496"/>
              <a:gd name="connsiteX15" fmla="*/ 530062 w 2409372"/>
              <a:gd name="connsiteY15" fmla="*/ 3212496 h 3212496"/>
              <a:gd name="connsiteX16" fmla="*/ 0 w 2409372"/>
              <a:gd name="connsiteY16" fmla="*/ 3212496 h 3212496"/>
              <a:gd name="connsiteX17" fmla="*/ 0 w 2409372"/>
              <a:gd name="connsiteY17" fmla="*/ 2677080 h 3212496"/>
              <a:gd name="connsiteX18" fmla="*/ 0 w 2409372"/>
              <a:gd name="connsiteY18" fmla="*/ 2109539 h 3212496"/>
              <a:gd name="connsiteX19" fmla="*/ 0 w 2409372"/>
              <a:gd name="connsiteY19" fmla="*/ 1606248 h 3212496"/>
              <a:gd name="connsiteX20" fmla="*/ 0 w 2409372"/>
              <a:gd name="connsiteY20" fmla="*/ 1135082 h 3212496"/>
              <a:gd name="connsiteX21" fmla="*/ 0 w 2409372"/>
              <a:gd name="connsiteY21" fmla="*/ 663916 h 3212496"/>
              <a:gd name="connsiteX22" fmla="*/ 0 w 2409372"/>
              <a:gd name="connsiteY22" fmla="*/ 0 h 321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09372" h="3212496" fill="none" extrusionOk="0">
                <a:moveTo>
                  <a:pt x="0" y="0"/>
                </a:moveTo>
                <a:cubicBezTo>
                  <a:pt x="126557" y="-25524"/>
                  <a:pt x="273306" y="40053"/>
                  <a:pt x="457781" y="0"/>
                </a:cubicBezTo>
                <a:cubicBezTo>
                  <a:pt x="642256" y="-40053"/>
                  <a:pt x="679556" y="39333"/>
                  <a:pt x="891468" y="0"/>
                </a:cubicBezTo>
                <a:cubicBezTo>
                  <a:pt x="1103380" y="-39333"/>
                  <a:pt x="1179190" y="36732"/>
                  <a:pt x="1325155" y="0"/>
                </a:cubicBezTo>
                <a:cubicBezTo>
                  <a:pt x="1471120" y="-36732"/>
                  <a:pt x="1591951" y="42528"/>
                  <a:pt x="1855216" y="0"/>
                </a:cubicBezTo>
                <a:cubicBezTo>
                  <a:pt x="2118481" y="-42528"/>
                  <a:pt x="2174196" y="58757"/>
                  <a:pt x="2409372" y="0"/>
                </a:cubicBezTo>
                <a:cubicBezTo>
                  <a:pt x="2416195" y="235224"/>
                  <a:pt x="2409023" y="401961"/>
                  <a:pt x="2409372" y="535416"/>
                </a:cubicBezTo>
                <a:cubicBezTo>
                  <a:pt x="2409721" y="668871"/>
                  <a:pt x="2380269" y="849674"/>
                  <a:pt x="2409372" y="1038707"/>
                </a:cubicBezTo>
                <a:cubicBezTo>
                  <a:pt x="2438475" y="1227740"/>
                  <a:pt x="2374764" y="1321382"/>
                  <a:pt x="2409372" y="1574123"/>
                </a:cubicBezTo>
                <a:cubicBezTo>
                  <a:pt x="2443980" y="1826864"/>
                  <a:pt x="2389935" y="1916391"/>
                  <a:pt x="2409372" y="2141664"/>
                </a:cubicBezTo>
                <a:cubicBezTo>
                  <a:pt x="2428809" y="2366937"/>
                  <a:pt x="2403383" y="2442252"/>
                  <a:pt x="2409372" y="2580705"/>
                </a:cubicBezTo>
                <a:cubicBezTo>
                  <a:pt x="2415361" y="2719158"/>
                  <a:pt x="2387321" y="3079629"/>
                  <a:pt x="2409372" y="3212496"/>
                </a:cubicBezTo>
                <a:cubicBezTo>
                  <a:pt x="2207373" y="3243523"/>
                  <a:pt x="2118283" y="3191429"/>
                  <a:pt x="1951591" y="3212496"/>
                </a:cubicBezTo>
                <a:cubicBezTo>
                  <a:pt x="1784899" y="3233563"/>
                  <a:pt x="1573347" y="3206053"/>
                  <a:pt x="1445623" y="3212496"/>
                </a:cubicBezTo>
                <a:cubicBezTo>
                  <a:pt x="1317899" y="3218939"/>
                  <a:pt x="1205835" y="3198545"/>
                  <a:pt x="1011936" y="3212496"/>
                </a:cubicBezTo>
                <a:cubicBezTo>
                  <a:pt x="818037" y="3226447"/>
                  <a:pt x="686583" y="3180675"/>
                  <a:pt x="530062" y="3212496"/>
                </a:cubicBezTo>
                <a:cubicBezTo>
                  <a:pt x="373541" y="3244317"/>
                  <a:pt x="155897" y="3161795"/>
                  <a:pt x="0" y="3212496"/>
                </a:cubicBezTo>
                <a:cubicBezTo>
                  <a:pt x="-32547" y="2963377"/>
                  <a:pt x="41470" y="2815005"/>
                  <a:pt x="0" y="2677080"/>
                </a:cubicBezTo>
                <a:cubicBezTo>
                  <a:pt x="-41470" y="2539155"/>
                  <a:pt x="8011" y="2304326"/>
                  <a:pt x="0" y="2109539"/>
                </a:cubicBezTo>
                <a:cubicBezTo>
                  <a:pt x="-8011" y="1914752"/>
                  <a:pt x="38581" y="1857609"/>
                  <a:pt x="0" y="1606248"/>
                </a:cubicBezTo>
                <a:cubicBezTo>
                  <a:pt x="-38581" y="1354887"/>
                  <a:pt x="9326" y="1283356"/>
                  <a:pt x="0" y="1135082"/>
                </a:cubicBezTo>
                <a:cubicBezTo>
                  <a:pt x="-9326" y="986808"/>
                  <a:pt x="41315" y="811363"/>
                  <a:pt x="0" y="663916"/>
                </a:cubicBezTo>
                <a:cubicBezTo>
                  <a:pt x="-41315" y="516469"/>
                  <a:pt x="55666" y="189883"/>
                  <a:pt x="0" y="0"/>
                </a:cubicBezTo>
                <a:close/>
              </a:path>
              <a:path w="2409372" h="3212496" stroke="0" extrusionOk="0">
                <a:moveTo>
                  <a:pt x="0" y="0"/>
                </a:moveTo>
                <a:cubicBezTo>
                  <a:pt x="244096" y="-30647"/>
                  <a:pt x="327653" y="16173"/>
                  <a:pt x="505968" y="0"/>
                </a:cubicBezTo>
                <a:cubicBezTo>
                  <a:pt x="684283" y="-16173"/>
                  <a:pt x="798627" y="35496"/>
                  <a:pt x="915561" y="0"/>
                </a:cubicBezTo>
                <a:cubicBezTo>
                  <a:pt x="1032495" y="-35496"/>
                  <a:pt x="1235924" y="41806"/>
                  <a:pt x="1397436" y="0"/>
                </a:cubicBezTo>
                <a:cubicBezTo>
                  <a:pt x="1558948" y="-41806"/>
                  <a:pt x="1679235" y="15615"/>
                  <a:pt x="1807029" y="0"/>
                </a:cubicBezTo>
                <a:cubicBezTo>
                  <a:pt x="1934823" y="-15615"/>
                  <a:pt x="2115558" y="24669"/>
                  <a:pt x="2409372" y="0"/>
                </a:cubicBezTo>
                <a:cubicBezTo>
                  <a:pt x="2433521" y="218094"/>
                  <a:pt x="2360529" y="301112"/>
                  <a:pt x="2409372" y="471166"/>
                </a:cubicBezTo>
                <a:cubicBezTo>
                  <a:pt x="2458215" y="641220"/>
                  <a:pt x="2358376" y="795150"/>
                  <a:pt x="2409372" y="974457"/>
                </a:cubicBezTo>
                <a:cubicBezTo>
                  <a:pt x="2460368" y="1153764"/>
                  <a:pt x="2367678" y="1316575"/>
                  <a:pt x="2409372" y="1541998"/>
                </a:cubicBezTo>
                <a:cubicBezTo>
                  <a:pt x="2451066" y="1767421"/>
                  <a:pt x="2376603" y="1883093"/>
                  <a:pt x="2409372" y="1981039"/>
                </a:cubicBezTo>
                <a:cubicBezTo>
                  <a:pt x="2442141" y="2078985"/>
                  <a:pt x="2376184" y="2358042"/>
                  <a:pt x="2409372" y="2516455"/>
                </a:cubicBezTo>
                <a:cubicBezTo>
                  <a:pt x="2442560" y="2674868"/>
                  <a:pt x="2396743" y="2903248"/>
                  <a:pt x="2409372" y="3212496"/>
                </a:cubicBezTo>
                <a:cubicBezTo>
                  <a:pt x="2177031" y="3266182"/>
                  <a:pt x="2067958" y="3209177"/>
                  <a:pt x="1927498" y="3212496"/>
                </a:cubicBezTo>
                <a:cubicBezTo>
                  <a:pt x="1787038" y="3215815"/>
                  <a:pt x="1662464" y="3211772"/>
                  <a:pt x="1397436" y="3212496"/>
                </a:cubicBezTo>
                <a:cubicBezTo>
                  <a:pt x="1132408" y="3213220"/>
                  <a:pt x="1107451" y="3163418"/>
                  <a:pt x="963749" y="3212496"/>
                </a:cubicBezTo>
                <a:cubicBezTo>
                  <a:pt x="820047" y="3261574"/>
                  <a:pt x="749482" y="3189285"/>
                  <a:pt x="554156" y="3212496"/>
                </a:cubicBezTo>
                <a:cubicBezTo>
                  <a:pt x="358830" y="3235707"/>
                  <a:pt x="180756" y="3195934"/>
                  <a:pt x="0" y="3212496"/>
                </a:cubicBezTo>
                <a:cubicBezTo>
                  <a:pt x="-11827" y="3016998"/>
                  <a:pt x="57609" y="2891293"/>
                  <a:pt x="0" y="2612830"/>
                </a:cubicBezTo>
                <a:cubicBezTo>
                  <a:pt x="-57609" y="2334367"/>
                  <a:pt x="17622" y="2285330"/>
                  <a:pt x="0" y="2141664"/>
                </a:cubicBezTo>
                <a:cubicBezTo>
                  <a:pt x="-17622" y="1997998"/>
                  <a:pt x="32370" y="1729021"/>
                  <a:pt x="0" y="1606248"/>
                </a:cubicBezTo>
                <a:cubicBezTo>
                  <a:pt x="-32370" y="1483475"/>
                  <a:pt x="40096" y="1281885"/>
                  <a:pt x="0" y="1102957"/>
                </a:cubicBezTo>
                <a:cubicBezTo>
                  <a:pt x="-40096" y="924029"/>
                  <a:pt x="20453" y="779341"/>
                  <a:pt x="0" y="599666"/>
                </a:cubicBezTo>
                <a:cubicBezTo>
                  <a:pt x="-20453" y="419991"/>
                  <a:pt x="68151" y="21850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930B431-8A0F-4CA5-81EB-761170EE9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79679">
            <a:off x="9477633" y="447881"/>
            <a:ext cx="2330616" cy="3299988"/>
          </a:xfrm>
          <a:custGeom>
            <a:avLst/>
            <a:gdLst>
              <a:gd name="connsiteX0" fmla="*/ 0 w 2330616"/>
              <a:gd name="connsiteY0" fmla="*/ 0 h 3299988"/>
              <a:gd name="connsiteX1" fmla="*/ 559348 w 2330616"/>
              <a:gd name="connsiteY1" fmla="*/ 0 h 3299988"/>
              <a:gd name="connsiteX2" fmla="*/ 1142002 w 2330616"/>
              <a:gd name="connsiteY2" fmla="*/ 0 h 3299988"/>
              <a:gd name="connsiteX3" fmla="*/ 1747962 w 2330616"/>
              <a:gd name="connsiteY3" fmla="*/ 0 h 3299988"/>
              <a:gd name="connsiteX4" fmla="*/ 2330616 w 2330616"/>
              <a:gd name="connsiteY4" fmla="*/ 0 h 3299988"/>
              <a:gd name="connsiteX5" fmla="*/ 2330616 w 2330616"/>
              <a:gd name="connsiteY5" fmla="*/ 483998 h 3299988"/>
              <a:gd name="connsiteX6" fmla="*/ 2330616 w 2330616"/>
              <a:gd name="connsiteY6" fmla="*/ 967996 h 3299988"/>
              <a:gd name="connsiteX7" fmla="*/ 2330616 w 2330616"/>
              <a:gd name="connsiteY7" fmla="*/ 1517994 h 3299988"/>
              <a:gd name="connsiteX8" fmla="*/ 2330616 w 2330616"/>
              <a:gd name="connsiteY8" fmla="*/ 2001993 h 3299988"/>
              <a:gd name="connsiteX9" fmla="*/ 2330616 w 2330616"/>
              <a:gd name="connsiteY9" fmla="*/ 2518991 h 3299988"/>
              <a:gd name="connsiteX10" fmla="*/ 2330616 w 2330616"/>
              <a:gd name="connsiteY10" fmla="*/ 3299988 h 3299988"/>
              <a:gd name="connsiteX11" fmla="*/ 1724656 w 2330616"/>
              <a:gd name="connsiteY11" fmla="*/ 3299988 h 3299988"/>
              <a:gd name="connsiteX12" fmla="*/ 1095390 w 2330616"/>
              <a:gd name="connsiteY12" fmla="*/ 3299988 h 3299988"/>
              <a:gd name="connsiteX13" fmla="*/ 536042 w 2330616"/>
              <a:gd name="connsiteY13" fmla="*/ 3299988 h 3299988"/>
              <a:gd name="connsiteX14" fmla="*/ 0 w 2330616"/>
              <a:gd name="connsiteY14" fmla="*/ 3299988 h 3299988"/>
              <a:gd name="connsiteX15" fmla="*/ 0 w 2330616"/>
              <a:gd name="connsiteY15" fmla="*/ 2716990 h 3299988"/>
              <a:gd name="connsiteX16" fmla="*/ 0 w 2330616"/>
              <a:gd name="connsiteY16" fmla="*/ 2100992 h 3299988"/>
              <a:gd name="connsiteX17" fmla="*/ 0 w 2330616"/>
              <a:gd name="connsiteY17" fmla="*/ 1550994 h 3299988"/>
              <a:gd name="connsiteX18" fmla="*/ 0 w 2330616"/>
              <a:gd name="connsiteY18" fmla="*/ 1099996 h 3299988"/>
              <a:gd name="connsiteX19" fmla="*/ 0 w 2330616"/>
              <a:gd name="connsiteY19" fmla="*/ 549998 h 3299988"/>
              <a:gd name="connsiteX20" fmla="*/ 0 w 2330616"/>
              <a:gd name="connsiteY20" fmla="*/ 0 h 329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30616" h="3299988" fill="none" extrusionOk="0">
                <a:moveTo>
                  <a:pt x="0" y="0"/>
                </a:moveTo>
                <a:cubicBezTo>
                  <a:pt x="179816" y="-52015"/>
                  <a:pt x="441043" y="25495"/>
                  <a:pt x="559348" y="0"/>
                </a:cubicBezTo>
                <a:cubicBezTo>
                  <a:pt x="677653" y="-25495"/>
                  <a:pt x="931652" y="13621"/>
                  <a:pt x="1142002" y="0"/>
                </a:cubicBezTo>
                <a:cubicBezTo>
                  <a:pt x="1352352" y="-13621"/>
                  <a:pt x="1534094" y="6278"/>
                  <a:pt x="1747962" y="0"/>
                </a:cubicBezTo>
                <a:cubicBezTo>
                  <a:pt x="1961830" y="-6278"/>
                  <a:pt x="2113047" y="12136"/>
                  <a:pt x="2330616" y="0"/>
                </a:cubicBezTo>
                <a:cubicBezTo>
                  <a:pt x="2365860" y="236644"/>
                  <a:pt x="2292700" y="330091"/>
                  <a:pt x="2330616" y="483998"/>
                </a:cubicBezTo>
                <a:cubicBezTo>
                  <a:pt x="2368532" y="637905"/>
                  <a:pt x="2318164" y="731209"/>
                  <a:pt x="2330616" y="967996"/>
                </a:cubicBezTo>
                <a:cubicBezTo>
                  <a:pt x="2343068" y="1204783"/>
                  <a:pt x="2314457" y="1268847"/>
                  <a:pt x="2330616" y="1517994"/>
                </a:cubicBezTo>
                <a:cubicBezTo>
                  <a:pt x="2346775" y="1767141"/>
                  <a:pt x="2280162" y="1800776"/>
                  <a:pt x="2330616" y="2001993"/>
                </a:cubicBezTo>
                <a:cubicBezTo>
                  <a:pt x="2381070" y="2203210"/>
                  <a:pt x="2301792" y="2365526"/>
                  <a:pt x="2330616" y="2518991"/>
                </a:cubicBezTo>
                <a:cubicBezTo>
                  <a:pt x="2359440" y="2672456"/>
                  <a:pt x="2258741" y="3127813"/>
                  <a:pt x="2330616" y="3299988"/>
                </a:cubicBezTo>
                <a:cubicBezTo>
                  <a:pt x="2063780" y="3324052"/>
                  <a:pt x="1901875" y="3266126"/>
                  <a:pt x="1724656" y="3299988"/>
                </a:cubicBezTo>
                <a:cubicBezTo>
                  <a:pt x="1547437" y="3333850"/>
                  <a:pt x="1370033" y="3262495"/>
                  <a:pt x="1095390" y="3299988"/>
                </a:cubicBezTo>
                <a:cubicBezTo>
                  <a:pt x="820747" y="3337481"/>
                  <a:pt x="694423" y="3292553"/>
                  <a:pt x="536042" y="3299988"/>
                </a:cubicBezTo>
                <a:cubicBezTo>
                  <a:pt x="377661" y="3307423"/>
                  <a:pt x="110760" y="3245680"/>
                  <a:pt x="0" y="3299988"/>
                </a:cubicBezTo>
                <a:cubicBezTo>
                  <a:pt x="-7044" y="3103692"/>
                  <a:pt x="63653" y="2920702"/>
                  <a:pt x="0" y="2716990"/>
                </a:cubicBezTo>
                <a:cubicBezTo>
                  <a:pt x="-63653" y="2513278"/>
                  <a:pt x="18769" y="2380889"/>
                  <a:pt x="0" y="2100992"/>
                </a:cubicBezTo>
                <a:cubicBezTo>
                  <a:pt x="-18769" y="1821095"/>
                  <a:pt x="55354" y="1816714"/>
                  <a:pt x="0" y="1550994"/>
                </a:cubicBezTo>
                <a:cubicBezTo>
                  <a:pt x="-55354" y="1285274"/>
                  <a:pt x="49046" y="1322576"/>
                  <a:pt x="0" y="1099996"/>
                </a:cubicBezTo>
                <a:cubicBezTo>
                  <a:pt x="-49046" y="877416"/>
                  <a:pt x="44038" y="761323"/>
                  <a:pt x="0" y="549998"/>
                </a:cubicBezTo>
                <a:cubicBezTo>
                  <a:pt x="-44038" y="338673"/>
                  <a:pt x="37700" y="165641"/>
                  <a:pt x="0" y="0"/>
                </a:cubicBezTo>
                <a:close/>
              </a:path>
              <a:path w="2330616" h="3299988" stroke="0" extrusionOk="0">
                <a:moveTo>
                  <a:pt x="0" y="0"/>
                </a:moveTo>
                <a:cubicBezTo>
                  <a:pt x="146248" y="-32995"/>
                  <a:pt x="427924" y="59251"/>
                  <a:pt x="605960" y="0"/>
                </a:cubicBezTo>
                <a:cubicBezTo>
                  <a:pt x="783996" y="-59251"/>
                  <a:pt x="882658" y="14640"/>
                  <a:pt x="1118696" y="0"/>
                </a:cubicBezTo>
                <a:cubicBezTo>
                  <a:pt x="1354734" y="-14640"/>
                  <a:pt x="1468889" y="47353"/>
                  <a:pt x="1701350" y="0"/>
                </a:cubicBezTo>
                <a:cubicBezTo>
                  <a:pt x="1933811" y="-47353"/>
                  <a:pt x="2082167" y="23115"/>
                  <a:pt x="2330616" y="0"/>
                </a:cubicBezTo>
                <a:cubicBezTo>
                  <a:pt x="2335006" y="267337"/>
                  <a:pt x="2330369" y="324984"/>
                  <a:pt x="2330616" y="582998"/>
                </a:cubicBezTo>
                <a:cubicBezTo>
                  <a:pt x="2330863" y="841012"/>
                  <a:pt x="2289712" y="992429"/>
                  <a:pt x="2330616" y="1198996"/>
                </a:cubicBezTo>
                <a:cubicBezTo>
                  <a:pt x="2371520" y="1405563"/>
                  <a:pt x="2319659" y="1582999"/>
                  <a:pt x="2330616" y="1715994"/>
                </a:cubicBezTo>
                <a:cubicBezTo>
                  <a:pt x="2341573" y="1848989"/>
                  <a:pt x="2287139" y="2108015"/>
                  <a:pt x="2330616" y="2298992"/>
                </a:cubicBezTo>
                <a:cubicBezTo>
                  <a:pt x="2374093" y="2489969"/>
                  <a:pt x="2310210" y="2605795"/>
                  <a:pt x="2330616" y="2749990"/>
                </a:cubicBezTo>
                <a:cubicBezTo>
                  <a:pt x="2351022" y="2894185"/>
                  <a:pt x="2299551" y="3153863"/>
                  <a:pt x="2330616" y="3299988"/>
                </a:cubicBezTo>
                <a:cubicBezTo>
                  <a:pt x="2106265" y="3334470"/>
                  <a:pt x="2013270" y="3259784"/>
                  <a:pt x="1817880" y="3299988"/>
                </a:cubicBezTo>
                <a:cubicBezTo>
                  <a:pt x="1622490" y="3340192"/>
                  <a:pt x="1496306" y="3257053"/>
                  <a:pt x="1235226" y="3299988"/>
                </a:cubicBezTo>
                <a:cubicBezTo>
                  <a:pt x="974146" y="3342923"/>
                  <a:pt x="843569" y="3263186"/>
                  <a:pt x="605960" y="3299988"/>
                </a:cubicBezTo>
                <a:cubicBezTo>
                  <a:pt x="368351" y="3336790"/>
                  <a:pt x="124915" y="3249050"/>
                  <a:pt x="0" y="3299988"/>
                </a:cubicBezTo>
                <a:cubicBezTo>
                  <a:pt x="-19073" y="3157843"/>
                  <a:pt x="15035" y="2946190"/>
                  <a:pt x="0" y="2848990"/>
                </a:cubicBezTo>
                <a:cubicBezTo>
                  <a:pt x="-15035" y="2751790"/>
                  <a:pt x="3023" y="2570660"/>
                  <a:pt x="0" y="2331992"/>
                </a:cubicBezTo>
                <a:cubicBezTo>
                  <a:pt x="-3023" y="2093324"/>
                  <a:pt x="20190" y="2001567"/>
                  <a:pt x="0" y="1814993"/>
                </a:cubicBezTo>
                <a:cubicBezTo>
                  <a:pt x="-20190" y="1628419"/>
                  <a:pt x="35710" y="1455162"/>
                  <a:pt x="0" y="1330995"/>
                </a:cubicBezTo>
                <a:cubicBezTo>
                  <a:pt x="-35710" y="1206828"/>
                  <a:pt x="12014" y="937970"/>
                  <a:pt x="0" y="780997"/>
                </a:cubicBezTo>
                <a:cubicBezTo>
                  <a:pt x="-12014" y="624024"/>
                  <a:pt x="9551" y="27669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882964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Amit a rendezvény előtt már otthon is megtehetsz, de ha nem sikerült a helyszínen segítséget is kaphatsz hozzá: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Le kell tölteni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PONTVADÁSZAT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nevű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appot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 Google Play áruházból vagy az App </a:t>
            </a:r>
            <a:r>
              <a:rPr lang="hu-HU" sz="2400" kern="100" dirty="0" err="1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Store-ból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4587D59-6F56-455A-BEE7-7C4EA4481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6580">
            <a:off x="8045023" y="252620"/>
            <a:ext cx="2858741" cy="6352758"/>
          </a:xfrm>
          <a:custGeom>
            <a:avLst/>
            <a:gdLst>
              <a:gd name="connsiteX0" fmla="*/ 0 w 2858741"/>
              <a:gd name="connsiteY0" fmla="*/ 0 h 6352758"/>
              <a:gd name="connsiteX1" fmla="*/ 485986 w 2858741"/>
              <a:gd name="connsiteY1" fmla="*/ 0 h 6352758"/>
              <a:gd name="connsiteX2" fmla="*/ 1086322 w 2858741"/>
              <a:gd name="connsiteY2" fmla="*/ 0 h 6352758"/>
              <a:gd name="connsiteX3" fmla="*/ 1629482 w 2858741"/>
              <a:gd name="connsiteY3" fmla="*/ 0 h 6352758"/>
              <a:gd name="connsiteX4" fmla="*/ 2144056 w 2858741"/>
              <a:gd name="connsiteY4" fmla="*/ 0 h 6352758"/>
              <a:gd name="connsiteX5" fmla="*/ 2858741 w 2858741"/>
              <a:gd name="connsiteY5" fmla="*/ 0 h 6352758"/>
              <a:gd name="connsiteX6" fmla="*/ 2858741 w 2858741"/>
              <a:gd name="connsiteY6" fmla="*/ 704579 h 6352758"/>
              <a:gd name="connsiteX7" fmla="*/ 2858741 w 2858741"/>
              <a:gd name="connsiteY7" fmla="*/ 1091519 h 6352758"/>
              <a:gd name="connsiteX8" fmla="*/ 2858741 w 2858741"/>
              <a:gd name="connsiteY8" fmla="*/ 1669043 h 6352758"/>
              <a:gd name="connsiteX9" fmla="*/ 2858741 w 2858741"/>
              <a:gd name="connsiteY9" fmla="*/ 2055983 h 6352758"/>
              <a:gd name="connsiteX10" fmla="*/ 2858741 w 2858741"/>
              <a:gd name="connsiteY10" fmla="*/ 2442924 h 6352758"/>
              <a:gd name="connsiteX11" fmla="*/ 2858741 w 2858741"/>
              <a:gd name="connsiteY11" fmla="*/ 2829865 h 6352758"/>
              <a:gd name="connsiteX12" fmla="*/ 2858741 w 2858741"/>
              <a:gd name="connsiteY12" fmla="*/ 3470916 h 6352758"/>
              <a:gd name="connsiteX13" fmla="*/ 2858741 w 2858741"/>
              <a:gd name="connsiteY13" fmla="*/ 3984912 h 6352758"/>
              <a:gd name="connsiteX14" fmla="*/ 2858741 w 2858741"/>
              <a:gd name="connsiteY14" fmla="*/ 4689490 h 6352758"/>
              <a:gd name="connsiteX15" fmla="*/ 2858741 w 2858741"/>
              <a:gd name="connsiteY15" fmla="*/ 5203486 h 6352758"/>
              <a:gd name="connsiteX16" fmla="*/ 2858741 w 2858741"/>
              <a:gd name="connsiteY16" fmla="*/ 5590427 h 6352758"/>
              <a:gd name="connsiteX17" fmla="*/ 2858741 w 2858741"/>
              <a:gd name="connsiteY17" fmla="*/ 6352758 h 6352758"/>
              <a:gd name="connsiteX18" fmla="*/ 2344168 w 2858741"/>
              <a:gd name="connsiteY18" fmla="*/ 6352758 h 6352758"/>
              <a:gd name="connsiteX19" fmla="*/ 1772419 w 2858741"/>
              <a:gd name="connsiteY19" fmla="*/ 6352758 h 6352758"/>
              <a:gd name="connsiteX20" fmla="*/ 1172084 w 2858741"/>
              <a:gd name="connsiteY20" fmla="*/ 6352758 h 6352758"/>
              <a:gd name="connsiteX21" fmla="*/ 628923 w 2858741"/>
              <a:gd name="connsiteY21" fmla="*/ 6352758 h 6352758"/>
              <a:gd name="connsiteX22" fmla="*/ 0 w 2858741"/>
              <a:gd name="connsiteY22" fmla="*/ 6352758 h 6352758"/>
              <a:gd name="connsiteX23" fmla="*/ 0 w 2858741"/>
              <a:gd name="connsiteY23" fmla="*/ 5775235 h 6352758"/>
              <a:gd name="connsiteX24" fmla="*/ 0 w 2858741"/>
              <a:gd name="connsiteY24" fmla="*/ 5070656 h 6352758"/>
              <a:gd name="connsiteX25" fmla="*/ 0 w 2858741"/>
              <a:gd name="connsiteY25" fmla="*/ 4683715 h 6352758"/>
              <a:gd name="connsiteX26" fmla="*/ 0 w 2858741"/>
              <a:gd name="connsiteY26" fmla="*/ 3979137 h 6352758"/>
              <a:gd name="connsiteX27" fmla="*/ 0 w 2858741"/>
              <a:gd name="connsiteY27" fmla="*/ 3528668 h 6352758"/>
              <a:gd name="connsiteX28" fmla="*/ 0 w 2858741"/>
              <a:gd name="connsiteY28" fmla="*/ 2824090 h 6352758"/>
              <a:gd name="connsiteX29" fmla="*/ 0 w 2858741"/>
              <a:gd name="connsiteY29" fmla="*/ 2183039 h 6352758"/>
              <a:gd name="connsiteX30" fmla="*/ 0 w 2858741"/>
              <a:gd name="connsiteY30" fmla="*/ 1478460 h 6352758"/>
              <a:gd name="connsiteX31" fmla="*/ 0 w 2858741"/>
              <a:gd name="connsiteY31" fmla="*/ 1027992 h 6352758"/>
              <a:gd name="connsiteX32" fmla="*/ 0 w 2858741"/>
              <a:gd name="connsiteY32" fmla="*/ 577523 h 6352758"/>
              <a:gd name="connsiteX33" fmla="*/ 0 w 2858741"/>
              <a:gd name="connsiteY33" fmla="*/ 0 h 6352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858741" h="6352758" fill="none" extrusionOk="0">
                <a:moveTo>
                  <a:pt x="0" y="0"/>
                </a:moveTo>
                <a:cubicBezTo>
                  <a:pt x="191560" y="-28294"/>
                  <a:pt x="321211" y="42943"/>
                  <a:pt x="485986" y="0"/>
                </a:cubicBezTo>
                <a:cubicBezTo>
                  <a:pt x="650761" y="-42943"/>
                  <a:pt x="920901" y="62433"/>
                  <a:pt x="1086322" y="0"/>
                </a:cubicBezTo>
                <a:cubicBezTo>
                  <a:pt x="1251743" y="-62433"/>
                  <a:pt x="1492200" y="19064"/>
                  <a:pt x="1629482" y="0"/>
                </a:cubicBezTo>
                <a:cubicBezTo>
                  <a:pt x="1766764" y="-19064"/>
                  <a:pt x="1949129" y="26295"/>
                  <a:pt x="2144056" y="0"/>
                </a:cubicBezTo>
                <a:cubicBezTo>
                  <a:pt x="2338983" y="-26295"/>
                  <a:pt x="2662835" y="2960"/>
                  <a:pt x="2858741" y="0"/>
                </a:cubicBezTo>
                <a:cubicBezTo>
                  <a:pt x="2907275" y="263189"/>
                  <a:pt x="2799894" y="457217"/>
                  <a:pt x="2858741" y="704579"/>
                </a:cubicBezTo>
                <a:cubicBezTo>
                  <a:pt x="2917588" y="951941"/>
                  <a:pt x="2833064" y="975808"/>
                  <a:pt x="2858741" y="1091519"/>
                </a:cubicBezTo>
                <a:cubicBezTo>
                  <a:pt x="2884418" y="1207230"/>
                  <a:pt x="2793246" y="1475638"/>
                  <a:pt x="2858741" y="1669043"/>
                </a:cubicBezTo>
                <a:cubicBezTo>
                  <a:pt x="2924236" y="1862448"/>
                  <a:pt x="2819962" y="1968954"/>
                  <a:pt x="2858741" y="2055983"/>
                </a:cubicBezTo>
                <a:cubicBezTo>
                  <a:pt x="2897520" y="2143012"/>
                  <a:pt x="2820674" y="2345320"/>
                  <a:pt x="2858741" y="2442924"/>
                </a:cubicBezTo>
                <a:cubicBezTo>
                  <a:pt x="2896808" y="2540528"/>
                  <a:pt x="2815489" y="2681090"/>
                  <a:pt x="2858741" y="2829865"/>
                </a:cubicBezTo>
                <a:cubicBezTo>
                  <a:pt x="2901993" y="2978640"/>
                  <a:pt x="2850282" y="3259513"/>
                  <a:pt x="2858741" y="3470916"/>
                </a:cubicBezTo>
                <a:cubicBezTo>
                  <a:pt x="2867200" y="3682319"/>
                  <a:pt x="2840978" y="3823707"/>
                  <a:pt x="2858741" y="3984912"/>
                </a:cubicBezTo>
                <a:cubicBezTo>
                  <a:pt x="2876504" y="4146117"/>
                  <a:pt x="2786907" y="4462460"/>
                  <a:pt x="2858741" y="4689490"/>
                </a:cubicBezTo>
                <a:cubicBezTo>
                  <a:pt x="2930575" y="4916520"/>
                  <a:pt x="2858734" y="5043211"/>
                  <a:pt x="2858741" y="5203486"/>
                </a:cubicBezTo>
                <a:cubicBezTo>
                  <a:pt x="2858748" y="5363761"/>
                  <a:pt x="2847810" y="5459998"/>
                  <a:pt x="2858741" y="5590427"/>
                </a:cubicBezTo>
                <a:cubicBezTo>
                  <a:pt x="2869672" y="5720856"/>
                  <a:pt x="2832284" y="5995483"/>
                  <a:pt x="2858741" y="6352758"/>
                </a:cubicBezTo>
                <a:cubicBezTo>
                  <a:pt x="2720140" y="6408875"/>
                  <a:pt x="2510040" y="6341466"/>
                  <a:pt x="2344168" y="6352758"/>
                </a:cubicBezTo>
                <a:cubicBezTo>
                  <a:pt x="2178296" y="6364050"/>
                  <a:pt x="1908937" y="6290797"/>
                  <a:pt x="1772419" y="6352758"/>
                </a:cubicBezTo>
                <a:cubicBezTo>
                  <a:pt x="1635901" y="6414719"/>
                  <a:pt x="1468197" y="6291656"/>
                  <a:pt x="1172084" y="6352758"/>
                </a:cubicBezTo>
                <a:cubicBezTo>
                  <a:pt x="875972" y="6413860"/>
                  <a:pt x="860540" y="6301538"/>
                  <a:pt x="628923" y="6352758"/>
                </a:cubicBezTo>
                <a:cubicBezTo>
                  <a:pt x="397306" y="6403978"/>
                  <a:pt x="194279" y="6341330"/>
                  <a:pt x="0" y="6352758"/>
                </a:cubicBezTo>
                <a:cubicBezTo>
                  <a:pt x="-22917" y="6154210"/>
                  <a:pt x="6949" y="5999600"/>
                  <a:pt x="0" y="5775235"/>
                </a:cubicBezTo>
                <a:cubicBezTo>
                  <a:pt x="-6949" y="5550870"/>
                  <a:pt x="62757" y="5250676"/>
                  <a:pt x="0" y="5070656"/>
                </a:cubicBezTo>
                <a:cubicBezTo>
                  <a:pt x="-62757" y="4890636"/>
                  <a:pt x="8038" y="4795446"/>
                  <a:pt x="0" y="4683715"/>
                </a:cubicBezTo>
                <a:cubicBezTo>
                  <a:pt x="-8038" y="4571984"/>
                  <a:pt x="75631" y="4306192"/>
                  <a:pt x="0" y="3979137"/>
                </a:cubicBezTo>
                <a:cubicBezTo>
                  <a:pt x="-75631" y="3652082"/>
                  <a:pt x="48828" y="3633153"/>
                  <a:pt x="0" y="3528668"/>
                </a:cubicBezTo>
                <a:cubicBezTo>
                  <a:pt x="-48828" y="3424183"/>
                  <a:pt x="79091" y="3173927"/>
                  <a:pt x="0" y="2824090"/>
                </a:cubicBezTo>
                <a:cubicBezTo>
                  <a:pt x="-79091" y="2474253"/>
                  <a:pt x="9949" y="2430942"/>
                  <a:pt x="0" y="2183039"/>
                </a:cubicBezTo>
                <a:cubicBezTo>
                  <a:pt x="-9949" y="1935136"/>
                  <a:pt x="52151" y="1667521"/>
                  <a:pt x="0" y="1478460"/>
                </a:cubicBezTo>
                <a:cubicBezTo>
                  <a:pt x="-52151" y="1289399"/>
                  <a:pt x="20602" y="1232799"/>
                  <a:pt x="0" y="1027992"/>
                </a:cubicBezTo>
                <a:cubicBezTo>
                  <a:pt x="-20602" y="823185"/>
                  <a:pt x="17821" y="704295"/>
                  <a:pt x="0" y="577523"/>
                </a:cubicBezTo>
                <a:cubicBezTo>
                  <a:pt x="-17821" y="450751"/>
                  <a:pt x="52422" y="125694"/>
                  <a:pt x="0" y="0"/>
                </a:cubicBezTo>
                <a:close/>
              </a:path>
              <a:path w="2858741" h="6352758" stroke="0" extrusionOk="0">
                <a:moveTo>
                  <a:pt x="0" y="0"/>
                </a:moveTo>
                <a:cubicBezTo>
                  <a:pt x="290630" y="-2486"/>
                  <a:pt x="405579" y="7705"/>
                  <a:pt x="600336" y="0"/>
                </a:cubicBezTo>
                <a:cubicBezTo>
                  <a:pt x="795093" y="-7705"/>
                  <a:pt x="865259" y="41883"/>
                  <a:pt x="1086322" y="0"/>
                </a:cubicBezTo>
                <a:cubicBezTo>
                  <a:pt x="1307385" y="-41883"/>
                  <a:pt x="1468739" y="65999"/>
                  <a:pt x="1658070" y="0"/>
                </a:cubicBezTo>
                <a:cubicBezTo>
                  <a:pt x="1847401" y="-65999"/>
                  <a:pt x="1972516" y="18391"/>
                  <a:pt x="2144056" y="0"/>
                </a:cubicBezTo>
                <a:cubicBezTo>
                  <a:pt x="2315596" y="-18391"/>
                  <a:pt x="2638108" y="11622"/>
                  <a:pt x="2858741" y="0"/>
                </a:cubicBezTo>
                <a:cubicBezTo>
                  <a:pt x="2912735" y="169144"/>
                  <a:pt x="2833243" y="247747"/>
                  <a:pt x="2858741" y="450468"/>
                </a:cubicBezTo>
                <a:cubicBezTo>
                  <a:pt x="2884239" y="653189"/>
                  <a:pt x="2808891" y="855820"/>
                  <a:pt x="2858741" y="964464"/>
                </a:cubicBezTo>
                <a:cubicBezTo>
                  <a:pt x="2908591" y="1073108"/>
                  <a:pt x="2786530" y="1308560"/>
                  <a:pt x="2858741" y="1605515"/>
                </a:cubicBezTo>
                <a:cubicBezTo>
                  <a:pt x="2930952" y="1902470"/>
                  <a:pt x="2843534" y="1805447"/>
                  <a:pt x="2858741" y="1992456"/>
                </a:cubicBezTo>
                <a:cubicBezTo>
                  <a:pt x="2873948" y="2179465"/>
                  <a:pt x="2847449" y="2360785"/>
                  <a:pt x="2858741" y="2569979"/>
                </a:cubicBezTo>
                <a:cubicBezTo>
                  <a:pt x="2870033" y="2779173"/>
                  <a:pt x="2824505" y="2801417"/>
                  <a:pt x="2858741" y="2956920"/>
                </a:cubicBezTo>
                <a:cubicBezTo>
                  <a:pt x="2892977" y="3112423"/>
                  <a:pt x="2805476" y="3359281"/>
                  <a:pt x="2858741" y="3534444"/>
                </a:cubicBezTo>
                <a:cubicBezTo>
                  <a:pt x="2912006" y="3709607"/>
                  <a:pt x="2809832" y="3938318"/>
                  <a:pt x="2858741" y="4239022"/>
                </a:cubicBezTo>
                <a:cubicBezTo>
                  <a:pt x="2907650" y="4539726"/>
                  <a:pt x="2805139" y="4731469"/>
                  <a:pt x="2858741" y="4943601"/>
                </a:cubicBezTo>
                <a:cubicBezTo>
                  <a:pt x="2912343" y="5155733"/>
                  <a:pt x="2825907" y="5247473"/>
                  <a:pt x="2858741" y="5330541"/>
                </a:cubicBezTo>
                <a:cubicBezTo>
                  <a:pt x="2891575" y="5413609"/>
                  <a:pt x="2740594" y="6012199"/>
                  <a:pt x="2858741" y="6352758"/>
                </a:cubicBezTo>
                <a:cubicBezTo>
                  <a:pt x="2617999" y="6398896"/>
                  <a:pt x="2577305" y="6299300"/>
                  <a:pt x="2372755" y="6352758"/>
                </a:cubicBezTo>
                <a:cubicBezTo>
                  <a:pt x="2168205" y="6406216"/>
                  <a:pt x="2044946" y="6329787"/>
                  <a:pt x="1886769" y="6352758"/>
                </a:cubicBezTo>
                <a:cubicBezTo>
                  <a:pt x="1728592" y="6375729"/>
                  <a:pt x="1581860" y="6337422"/>
                  <a:pt x="1343608" y="6352758"/>
                </a:cubicBezTo>
                <a:cubicBezTo>
                  <a:pt x="1105356" y="6368094"/>
                  <a:pt x="1021099" y="6316956"/>
                  <a:pt x="771860" y="6352758"/>
                </a:cubicBezTo>
                <a:cubicBezTo>
                  <a:pt x="522621" y="6388560"/>
                  <a:pt x="263262" y="6331731"/>
                  <a:pt x="0" y="6352758"/>
                </a:cubicBezTo>
                <a:cubicBezTo>
                  <a:pt x="-13596" y="6098242"/>
                  <a:pt x="26461" y="5902033"/>
                  <a:pt x="0" y="5711707"/>
                </a:cubicBezTo>
                <a:cubicBezTo>
                  <a:pt x="-26461" y="5521381"/>
                  <a:pt x="52582" y="5386836"/>
                  <a:pt x="0" y="5197711"/>
                </a:cubicBezTo>
                <a:cubicBezTo>
                  <a:pt x="-52582" y="5008586"/>
                  <a:pt x="59766" y="4760168"/>
                  <a:pt x="0" y="4493132"/>
                </a:cubicBezTo>
                <a:cubicBezTo>
                  <a:pt x="-59766" y="4226096"/>
                  <a:pt x="51424" y="4234691"/>
                  <a:pt x="0" y="3979137"/>
                </a:cubicBezTo>
                <a:cubicBezTo>
                  <a:pt x="-51424" y="3723583"/>
                  <a:pt x="23975" y="3625309"/>
                  <a:pt x="0" y="3401613"/>
                </a:cubicBezTo>
                <a:cubicBezTo>
                  <a:pt x="-23975" y="3177917"/>
                  <a:pt x="59147" y="2972684"/>
                  <a:pt x="0" y="2824090"/>
                </a:cubicBezTo>
                <a:cubicBezTo>
                  <a:pt x="-59147" y="2675496"/>
                  <a:pt x="1571" y="2578471"/>
                  <a:pt x="0" y="2373621"/>
                </a:cubicBezTo>
                <a:cubicBezTo>
                  <a:pt x="-1571" y="2168771"/>
                  <a:pt x="43246" y="2020637"/>
                  <a:pt x="0" y="1859626"/>
                </a:cubicBezTo>
                <a:cubicBezTo>
                  <a:pt x="-43246" y="1698615"/>
                  <a:pt x="53218" y="1611325"/>
                  <a:pt x="0" y="1409157"/>
                </a:cubicBezTo>
                <a:cubicBezTo>
                  <a:pt x="-53218" y="1206989"/>
                  <a:pt x="31286" y="1135139"/>
                  <a:pt x="0" y="895161"/>
                </a:cubicBezTo>
                <a:cubicBezTo>
                  <a:pt x="-31286" y="655183"/>
                  <a:pt x="51677" y="429603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3628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Tartalom helye 4">
            <a:extLst>
              <a:ext uri="{FF2B5EF4-FFF2-40B4-BE49-F238E27FC236}">
                <a16:creationId xmlns:a16="http://schemas.microsoft.com/office/drawing/2014/main" id="{5E6001D3-8C2E-489B-ABD2-8A70A52A5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PONTVADÁSZAT app. letöltése és elindítása után kattints a sárga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REGISZTRÁCIÓ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gombra!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Első alkalommal </a:t>
            </a:r>
            <a:r>
              <a:rPr lang="hu-HU" sz="2400" b="1" i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 használd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áthúzott részeket!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CEED82EA-B4B9-448F-AA74-A4FB486BD02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6088">
            <a:off x="8429977" y="944701"/>
            <a:ext cx="2381250" cy="4673600"/>
          </a:xfrm>
          <a:custGeom>
            <a:avLst/>
            <a:gdLst>
              <a:gd name="connsiteX0" fmla="*/ 0 w 2381250"/>
              <a:gd name="connsiteY0" fmla="*/ 0 h 4673600"/>
              <a:gd name="connsiteX1" fmla="*/ 571500 w 2381250"/>
              <a:gd name="connsiteY1" fmla="*/ 0 h 4673600"/>
              <a:gd name="connsiteX2" fmla="*/ 1214438 w 2381250"/>
              <a:gd name="connsiteY2" fmla="*/ 0 h 4673600"/>
              <a:gd name="connsiteX3" fmla="*/ 1809750 w 2381250"/>
              <a:gd name="connsiteY3" fmla="*/ 0 h 4673600"/>
              <a:gd name="connsiteX4" fmla="*/ 2381250 w 2381250"/>
              <a:gd name="connsiteY4" fmla="*/ 0 h 4673600"/>
              <a:gd name="connsiteX5" fmla="*/ 2381250 w 2381250"/>
              <a:gd name="connsiteY5" fmla="*/ 584200 h 4673600"/>
              <a:gd name="connsiteX6" fmla="*/ 2381250 w 2381250"/>
              <a:gd name="connsiteY6" fmla="*/ 1168400 h 4673600"/>
              <a:gd name="connsiteX7" fmla="*/ 2381250 w 2381250"/>
              <a:gd name="connsiteY7" fmla="*/ 1799336 h 4673600"/>
              <a:gd name="connsiteX8" fmla="*/ 2381250 w 2381250"/>
              <a:gd name="connsiteY8" fmla="*/ 2243328 h 4673600"/>
              <a:gd name="connsiteX9" fmla="*/ 2381250 w 2381250"/>
              <a:gd name="connsiteY9" fmla="*/ 2780792 h 4673600"/>
              <a:gd name="connsiteX10" fmla="*/ 2381250 w 2381250"/>
              <a:gd name="connsiteY10" fmla="*/ 3318256 h 4673600"/>
              <a:gd name="connsiteX11" fmla="*/ 2381250 w 2381250"/>
              <a:gd name="connsiteY11" fmla="*/ 3762248 h 4673600"/>
              <a:gd name="connsiteX12" fmla="*/ 2381250 w 2381250"/>
              <a:gd name="connsiteY12" fmla="*/ 4673600 h 4673600"/>
              <a:gd name="connsiteX13" fmla="*/ 1762125 w 2381250"/>
              <a:gd name="connsiteY13" fmla="*/ 4673600 h 4673600"/>
              <a:gd name="connsiteX14" fmla="*/ 1119188 w 2381250"/>
              <a:gd name="connsiteY14" fmla="*/ 4673600 h 4673600"/>
              <a:gd name="connsiteX15" fmla="*/ 523875 w 2381250"/>
              <a:gd name="connsiteY15" fmla="*/ 4673600 h 4673600"/>
              <a:gd name="connsiteX16" fmla="*/ 0 w 2381250"/>
              <a:gd name="connsiteY16" fmla="*/ 4673600 h 4673600"/>
              <a:gd name="connsiteX17" fmla="*/ 0 w 2381250"/>
              <a:gd name="connsiteY17" fmla="*/ 4136136 h 4673600"/>
              <a:gd name="connsiteX18" fmla="*/ 0 w 2381250"/>
              <a:gd name="connsiteY18" fmla="*/ 3645408 h 4673600"/>
              <a:gd name="connsiteX19" fmla="*/ 0 w 2381250"/>
              <a:gd name="connsiteY19" fmla="*/ 3154680 h 4673600"/>
              <a:gd name="connsiteX20" fmla="*/ 0 w 2381250"/>
              <a:gd name="connsiteY20" fmla="*/ 2477008 h 4673600"/>
              <a:gd name="connsiteX21" fmla="*/ 0 w 2381250"/>
              <a:gd name="connsiteY21" fmla="*/ 1939544 h 4673600"/>
              <a:gd name="connsiteX22" fmla="*/ 0 w 2381250"/>
              <a:gd name="connsiteY22" fmla="*/ 1261872 h 4673600"/>
              <a:gd name="connsiteX23" fmla="*/ 0 w 2381250"/>
              <a:gd name="connsiteY23" fmla="*/ 630936 h 4673600"/>
              <a:gd name="connsiteX24" fmla="*/ 0 w 2381250"/>
              <a:gd name="connsiteY24" fmla="*/ 0 h 46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81250" h="4673600" fill="none" extrusionOk="0">
                <a:moveTo>
                  <a:pt x="0" y="0"/>
                </a:moveTo>
                <a:cubicBezTo>
                  <a:pt x="146442" y="-45413"/>
                  <a:pt x="390943" y="68521"/>
                  <a:pt x="571500" y="0"/>
                </a:cubicBezTo>
                <a:cubicBezTo>
                  <a:pt x="752057" y="-68521"/>
                  <a:pt x="900265" y="55455"/>
                  <a:pt x="1214438" y="0"/>
                </a:cubicBezTo>
                <a:cubicBezTo>
                  <a:pt x="1528611" y="-55455"/>
                  <a:pt x="1680827" y="71269"/>
                  <a:pt x="1809750" y="0"/>
                </a:cubicBezTo>
                <a:cubicBezTo>
                  <a:pt x="1938673" y="-71269"/>
                  <a:pt x="2219218" y="6991"/>
                  <a:pt x="2381250" y="0"/>
                </a:cubicBezTo>
                <a:cubicBezTo>
                  <a:pt x="2444242" y="202996"/>
                  <a:pt x="2319040" y="465844"/>
                  <a:pt x="2381250" y="584200"/>
                </a:cubicBezTo>
                <a:cubicBezTo>
                  <a:pt x="2443460" y="702556"/>
                  <a:pt x="2329625" y="880942"/>
                  <a:pt x="2381250" y="1168400"/>
                </a:cubicBezTo>
                <a:cubicBezTo>
                  <a:pt x="2432875" y="1455858"/>
                  <a:pt x="2330859" y="1667775"/>
                  <a:pt x="2381250" y="1799336"/>
                </a:cubicBezTo>
                <a:cubicBezTo>
                  <a:pt x="2431641" y="1930897"/>
                  <a:pt x="2374009" y="2102891"/>
                  <a:pt x="2381250" y="2243328"/>
                </a:cubicBezTo>
                <a:cubicBezTo>
                  <a:pt x="2388491" y="2383765"/>
                  <a:pt x="2318493" y="2543308"/>
                  <a:pt x="2381250" y="2780792"/>
                </a:cubicBezTo>
                <a:cubicBezTo>
                  <a:pt x="2444007" y="3018276"/>
                  <a:pt x="2336332" y="3074068"/>
                  <a:pt x="2381250" y="3318256"/>
                </a:cubicBezTo>
                <a:cubicBezTo>
                  <a:pt x="2426168" y="3562444"/>
                  <a:pt x="2351480" y="3584420"/>
                  <a:pt x="2381250" y="3762248"/>
                </a:cubicBezTo>
                <a:cubicBezTo>
                  <a:pt x="2411020" y="3940076"/>
                  <a:pt x="2295009" y="4381774"/>
                  <a:pt x="2381250" y="4673600"/>
                </a:cubicBezTo>
                <a:cubicBezTo>
                  <a:pt x="2082247" y="4721861"/>
                  <a:pt x="1906953" y="4665824"/>
                  <a:pt x="1762125" y="4673600"/>
                </a:cubicBezTo>
                <a:cubicBezTo>
                  <a:pt x="1617298" y="4681376"/>
                  <a:pt x="1267338" y="4598413"/>
                  <a:pt x="1119188" y="4673600"/>
                </a:cubicBezTo>
                <a:cubicBezTo>
                  <a:pt x="971038" y="4748787"/>
                  <a:pt x="819706" y="4622061"/>
                  <a:pt x="523875" y="4673600"/>
                </a:cubicBezTo>
                <a:cubicBezTo>
                  <a:pt x="228044" y="4725139"/>
                  <a:pt x="147868" y="4626229"/>
                  <a:pt x="0" y="4673600"/>
                </a:cubicBezTo>
                <a:cubicBezTo>
                  <a:pt x="-21554" y="4527589"/>
                  <a:pt x="40216" y="4298211"/>
                  <a:pt x="0" y="4136136"/>
                </a:cubicBezTo>
                <a:cubicBezTo>
                  <a:pt x="-40216" y="3974061"/>
                  <a:pt x="35397" y="3833123"/>
                  <a:pt x="0" y="3645408"/>
                </a:cubicBezTo>
                <a:cubicBezTo>
                  <a:pt x="-35397" y="3457693"/>
                  <a:pt x="28745" y="3328181"/>
                  <a:pt x="0" y="3154680"/>
                </a:cubicBezTo>
                <a:cubicBezTo>
                  <a:pt x="-28745" y="2981179"/>
                  <a:pt x="22658" y="2665525"/>
                  <a:pt x="0" y="2477008"/>
                </a:cubicBezTo>
                <a:cubicBezTo>
                  <a:pt x="-22658" y="2288491"/>
                  <a:pt x="54216" y="2133373"/>
                  <a:pt x="0" y="1939544"/>
                </a:cubicBezTo>
                <a:cubicBezTo>
                  <a:pt x="-54216" y="1745715"/>
                  <a:pt x="43041" y="1505170"/>
                  <a:pt x="0" y="1261872"/>
                </a:cubicBezTo>
                <a:cubicBezTo>
                  <a:pt x="-43041" y="1018574"/>
                  <a:pt x="69770" y="875073"/>
                  <a:pt x="0" y="630936"/>
                </a:cubicBezTo>
                <a:cubicBezTo>
                  <a:pt x="-69770" y="386799"/>
                  <a:pt x="49804" y="305968"/>
                  <a:pt x="0" y="0"/>
                </a:cubicBezTo>
                <a:close/>
              </a:path>
              <a:path w="2381250" h="4673600" stroke="0" extrusionOk="0">
                <a:moveTo>
                  <a:pt x="0" y="0"/>
                </a:moveTo>
                <a:cubicBezTo>
                  <a:pt x="144590" y="-29641"/>
                  <a:pt x="469056" y="21156"/>
                  <a:pt x="619125" y="0"/>
                </a:cubicBezTo>
                <a:cubicBezTo>
                  <a:pt x="769195" y="-21156"/>
                  <a:pt x="1010240" y="60980"/>
                  <a:pt x="1143000" y="0"/>
                </a:cubicBezTo>
                <a:cubicBezTo>
                  <a:pt x="1275761" y="-60980"/>
                  <a:pt x="1588238" y="65450"/>
                  <a:pt x="1738313" y="0"/>
                </a:cubicBezTo>
                <a:cubicBezTo>
                  <a:pt x="1888388" y="-65450"/>
                  <a:pt x="2200266" y="47795"/>
                  <a:pt x="2381250" y="0"/>
                </a:cubicBezTo>
                <a:cubicBezTo>
                  <a:pt x="2423941" y="209657"/>
                  <a:pt x="2319725" y="423733"/>
                  <a:pt x="2381250" y="630936"/>
                </a:cubicBezTo>
                <a:cubicBezTo>
                  <a:pt x="2442775" y="838139"/>
                  <a:pt x="2330262" y="1096988"/>
                  <a:pt x="2381250" y="1308608"/>
                </a:cubicBezTo>
                <a:cubicBezTo>
                  <a:pt x="2432238" y="1520228"/>
                  <a:pt x="2336304" y="1670036"/>
                  <a:pt x="2381250" y="1846072"/>
                </a:cubicBezTo>
                <a:cubicBezTo>
                  <a:pt x="2426196" y="2022108"/>
                  <a:pt x="2327688" y="2186467"/>
                  <a:pt x="2381250" y="2477008"/>
                </a:cubicBezTo>
                <a:cubicBezTo>
                  <a:pt x="2434812" y="2767549"/>
                  <a:pt x="2357717" y="2720442"/>
                  <a:pt x="2381250" y="2921000"/>
                </a:cubicBezTo>
                <a:cubicBezTo>
                  <a:pt x="2404783" y="3121558"/>
                  <a:pt x="2375710" y="3376408"/>
                  <a:pt x="2381250" y="3505200"/>
                </a:cubicBezTo>
                <a:cubicBezTo>
                  <a:pt x="2386790" y="3633992"/>
                  <a:pt x="2343934" y="3752787"/>
                  <a:pt x="2381250" y="3949192"/>
                </a:cubicBezTo>
                <a:cubicBezTo>
                  <a:pt x="2418566" y="4145597"/>
                  <a:pt x="2343181" y="4455917"/>
                  <a:pt x="2381250" y="4673600"/>
                </a:cubicBezTo>
                <a:cubicBezTo>
                  <a:pt x="2200376" y="4684990"/>
                  <a:pt x="1966454" y="4648516"/>
                  <a:pt x="1738313" y="4673600"/>
                </a:cubicBezTo>
                <a:cubicBezTo>
                  <a:pt x="1510172" y="4698684"/>
                  <a:pt x="1410940" y="4655887"/>
                  <a:pt x="1190625" y="4673600"/>
                </a:cubicBezTo>
                <a:cubicBezTo>
                  <a:pt x="970310" y="4691313"/>
                  <a:pt x="809582" y="4640732"/>
                  <a:pt x="666750" y="4673600"/>
                </a:cubicBezTo>
                <a:cubicBezTo>
                  <a:pt x="523918" y="4706468"/>
                  <a:pt x="135371" y="4670598"/>
                  <a:pt x="0" y="4673600"/>
                </a:cubicBezTo>
                <a:cubicBezTo>
                  <a:pt x="-21156" y="4365689"/>
                  <a:pt x="70312" y="4184920"/>
                  <a:pt x="0" y="3995928"/>
                </a:cubicBezTo>
                <a:cubicBezTo>
                  <a:pt x="-70312" y="3806936"/>
                  <a:pt x="49670" y="3641880"/>
                  <a:pt x="0" y="3505200"/>
                </a:cubicBezTo>
                <a:cubicBezTo>
                  <a:pt x="-49670" y="3368520"/>
                  <a:pt x="48441" y="3198326"/>
                  <a:pt x="0" y="2921000"/>
                </a:cubicBezTo>
                <a:cubicBezTo>
                  <a:pt x="-48441" y="2643674"/>
                  <a:pt x="30276" y="2599082"/>
                  <a:pt x="0" y="2383536"/>
                </a:cubicBezTo>
                <a:cubicBezTo>
                  <a:pt x="-30276" y="2167990"/>
                  <a:pt x="44509" y="2058558"/>
                  <a:pt x="0" y="1846072"/>
                </a:cubicBezTo>
                <a:cubicBezTo>
                  <a:pt x="-44509" y="1633586"/>
                  <a:pt x="29053" y="1382577"/>
                  <a:pt x="0" y="1215136"/>
                </a:cubicBezTo>
                <a:cubicBezTo>
                  <a:pt x="-29053" y="1047695"/>
                  <a:pt x="5968" y="910309"/>
                  <a:pt x="0" y="677672"/>
                </a:cubicBezTo>
                <a:cubicBezTo>
                  <a:pt x="-5968" y="445035"/>
                  <a:pt x="15533" y="31264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1C4FFB09-E8D3-43FD-AA25-8B307F81A6F3}"/>
                  </a:ext>
                </a:extLst>
              </p14:cNvPr>
              <p14:cNvContentPartPr/>
              <p14:nvPr/>
            </p14:nvContentPartPr>
            <p14:xfrm rot="388259">
              <a:off x="8426596" y="3966209"/>
              <a:ext cx="2123440" cy="56388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1C4FFB09-E8D3-43FD-AA25-8B307F81A6F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388259">
                <a:off x="8408601" y="3930224"/>
                <a:ext cx="2159071" cy="635490"/>
              </a:xfrm>
              <a:prstGeom prst="rect">
                <a:avLst/>
              </a:prstGeom>
            </p:spPr>
          </p:pic>
        </mc:Fallback>
      </mc:AlternateContent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0DADE59B-49F1-4F58-AB16-6FBD07D0A1E1}"/>
              </a:ext>
            </a:extLst>
          </p:cNvPr>
          <p:cNvCxnSpPr>
            <a:cxnSpLocks/>
          </p:cNvCxnSpPr>
          <p:nvPr/>
        </p:nvCxnSpPr>
        <p:spPr>
          <a:xfrm>
            <a:off x="8848725" y="2562225"/>
            <a:ext cx="1600200" cy="13811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01FBD408-FD53-4220-ADF3-908E9C17B833}"/>
              </a:ext>
            </a:extLst>
          </p:cNvPr>
          <p:cNvCxnSpPr>
            <a:cxnSpLocks/>
          </p:cNvCxnSpPr>
          <p:nvPr/>
        </p:nvCxnSpPr>
        <p:spPr>
          <a:xfrm flipH="1">
            <a:off x="8724901" y="2686050"/>
            <a:ext cx="1850146" cy="990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37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új lapon adj meg egy olyan nevet, amelyen szerepelni szeretnél és töltsd ki a további sorokat.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Jelszónak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bármit megadhatsz, ami megfelel a feltételeknek, csak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emlékezz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rá!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Befejezésül 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REGISZTRÁLOK!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gombra.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09EA8DA-D1B0-4FC7-8A8B-928228CEA3E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5136">
            <a:off x="8602753" y="1314450"/>
            <a:ext cx="2305050" cy="4533900"/>
          </a:xfrm>
          <a:custGeom>
            <a:avLst/>
            <a:gdLst>
              <a:gd name="connsiteX0" fmla="*/ 0 w 2305050"/>
              <a:gd name="connsiteY0" fmla="*/ 0 h 4533900"/>
              <a:gd name="connsiteX1" fmla="*/ 553212 w 2305050"/>
              <a:gd name="connsiteY1" fmla="*/ 0 h 4533900"/>
              <a:gd name="connsiteX2" fmla="*/ 1175576 w 2305050"/>
              <a:gd name="connsiteY2" fmla="*/ 0 h 4533900"/>
              <a:gd name="connsiteX3" fmla="*/ 1751838 w 2305050"/>
              <a:gd name="connsiteY3" fmla="*/ 0 h 4533900"/>
              <a:gd name="connsiteX4" fmla="*/ 2305050 w 2305050"/>
              <a:gd name="connsiteY4" fmla="*/ 0 h 4533900"/>
              <a:gd name="connsiteX5" fmla="*/ 2305050 w 2305050"/>
              <a:gd name="connsiteY5" fmla="*/ 566738 h 4533900"/>
              <a:gd name="connsiteX6" fmla="*/ 2305050 w 2305050"/>
              <a:gd name="connsiteY6" fmla="*/ 1133475 h 4533900"/>
              <a:gd name="connsiteX7" fmla="*/ 2305050 w 2305050"/>
              <a:gd name="connsiteY7" fmla="*/ 1745552 h 4533900"/>
              <a:gd name="connsiteX8" fmla="*/ 2305050 w 2305050"/>
              <a:gd name="connsiteY8" fmla="*/ 2176272 h 4533900"/>
              <a:gd name="connsiteX9" fmla="*/ 2305050 w 2305050"/>
              <a:gd name="connsiteY9" fmla="*/ 2697671 h 4533900"/>
              <a:gd name="connsiteX10" fmla="*/ 2305050 w 2305050"/>
              <a:gd name="connsiteY10" fmla="*/ 3219069 h 4533900"/>
              <a:gd name="connsiteX11" fmla="*/ 2305050 w 2305050"/>
              <a:gd name="connsiteY11" fmla="*/ 3649789 h 4533900"/>
              <a:gd name="connsiteX12" fmla="*/ 2305050 w 2305050"/>
              <a:gd name="connsiteY12" fmla="*/ 4533900 h 4533900"/>
              <a:gd name="connsiteX13" fmla="*/ 1705737 w 2305050"/>
              <a:gd name="connsiteY13" fmla="*/ 4533900 h 4533900"/>
              <a:gd name="connsiteX14" fmla="*/ 1083374 w 2305050"/>
              <a:gd name="connsiteY14" fmla="*/ 4533900 h 4533900"/>
              <a:gd name="connsiteX15" fmla="*/ 507111 w 2305050"/>
              <a:gd name="connsiteY15" fmla="*/ 4533900 h 4533900"/>
              <a:gd name="connsiteX16" fmla="*/ 0 w 2305050"/>
              <a:gd name="connsiteY16" fmla="*/ 4533900 h 4533900"/>
              <a:gd name="connsiteX17" fmla="*/ 0 w 2305050"/>
              <a:gd name="connsiteY17" fmla="*/ 4012502 h 4533900"/>
              <a:gd name="connsiteX18" fmla="*/ 0 w 2305050"/>
              <a:gd name="connsiteY18" fmla="*/ 3536442 h 4533900"/>
              <a:gd name="connsiteX19" fmla="*/ 0 w 2305050"/>
              <a:gd name="connsiteY19" fmla="*/ 3060383 h 4533900"/>
              <a:gd name="connsiteX20" fmla="*/ 0 w 2305050"/>
              <a:gd name="connsiteY20" fmla="*/ 2402967 h 4533900"/>
              <a:gd name="connsiteX21" fmla="*/ 0 w 2305050"/>
              <a:gd name="connsiteY21" fmla="*/ 1881569 h 4533900"/>
              <a:gd name="connsiteX22" fmla="*/ 0 w 2305050"/>
              <a:gd name="connsiteY22" fmla="*/ 1224153 h 4533900"/>
              <a:gd name="connsiteX23" fmla="*/ 0 w 2305050"/>
              <a:gd name="connsiteY23" fmla="*/ 612077 h 4533900"/>
              <a:gd name="connsiteX24" fmla="*/ 0 w 2305050"/>
              <a:gd name="connsiteY24" fmla="*/ 0 h 453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05050" h="4533900" fill="none" extrusionOk="0">
                <a:moveTo>
                  <a:pt x="0" y="0"/>
                </a:moveTo>
                <a:cubicBezTo>
                  <a:pt x="196876" y="-8105"/>
                  <a:pt x="429232" y="62486"/>
                  <a:pt x="553212" y="0"/>
                </a:cubicBezTo>
                <a:cubicBezTo>
                  <a:pt x="677192" y="-62486"/>
                  <a:pt x="920520" y="73337"/>
                  <a:pt x="1175576" y="0"/>
                </a:cubicBezTo>
                <a:cubicBezTo>
                  <a:pt x="1430632" y="-73337"/>
                  <a:pt x="1526242" y="26749"/>
                  <a:pt x="1751838" y="0"/>
                </a:cubicBezTo>
                <a:cubicBezTo>
                  <a:pt x="1977434" y="-26749"/>
                  <a:pt x="2147476" y="30034"/>
                  <a:pt x="2305050" y="0"/>
                </a:cubicBezTo>
                <a:cubicBezTo>
                  <a:pt x="2311877" y="119601"/>
                  <a:pt x="2281846" y="424223"/>
                  <a:pt x="2305050" y="566738"/>
                </a:cubicBezTo>
                <a:cubicBezTo>
                  <a:pt x="2328254" y="709253"/>
                  <a:pt x="2283222" y="939543"/>
                  <a:pt x="2305050" y="1133475"/>
                </a:cubicBezTo>
                <a:cubicBezTo>
                  <a:pt x="2326878" y="1327407"/>
                  <a:pt x="2284277" y="1577361"/>
                  <a:pt x="2305050" y="1745552"/>
                </a:cubicBezTo>
                <a:cubicBezTo>
                  <a:pt x="2325823" y="1913743"/>
                  <a:pt x="2283456" y="1964104"/>
                  <a:pt x="2305050" y="2176272"/>
                </a:cubicBezTo>
                <a:cubicBezTo>
                  <a:pt x="2326644" y="2388440"/>
                  <a:pt x="2289968" y="2475314"/>
                  <a:pt x="2305050" y="2697671"/>
                </a:cubicBezTo>
                <a:cubicBezTo>
                  <a:pt x="2320132" y="2920028"/>
                  <a:pt x="2244403" y="3043758"/>
                  <a:pt x="2305050" y="3219069"/>
                </a:cubicBezTo>
                <a:cubicBezTo>
                  <a:pt x="2365697" y="3394380"/>
                  <a:pt x="2269117" y="3469640"/>
                  <a:pt x="2305050" y="3649789"/>
                </a:cubicBezTo>
                <a:cubicBezTo>
                  <a:pt x="2340983" y="3829938"/>
                  <a:pt x="2304546" y="4259156"/>
                  <a:pt x="2305050" y="4533900"/>
                </a:cubicBezTo>
                <a:cubicBezTo>
                  <a:pt x="2182493" y="4563736"/>
                  <a:pt x="1913877" y="4499972"/>
                  <a:pt x="1705737" y="4533900"/>
                </a:cubicBezTo>
                <a:cubicBezTo>
                  <a:pt x="1497597" y="4567828"/>
                  <a:pt x="1336027" y="4473510"/>
                  <a:pt x="1083374" y="4533900"/>
                </a:cubicBezTo>
                <a:cubicBezTo>
                  <a:pt x="830721" y="4594290"/>
                  <a:pt x="708543" y="4519562"/>
                  <a:pt x="507111" y="4533900"/>
                </a:cubicBezTo>
                <a:cubicBezTo>
                  <a:pt x="305679" y="4548238"/>
                  <a:pt x="139514" y="4474459"/>
                  <a:pt x="0" y="4533900"/>
                </a:cubicBezTo>
                <a:cubicBezTo>
                  <a:pt x="-55288" y="4417083"/>
                  <a:pt x="1570" y="4183874"/>
                  <a:pt x="0" y="4012502"/>
                </a:cubicBezTo>
                <a:cubicBezTo>
                  <a:pt x="-1570" y="3841130"/>
                  <a:pt x="30906" y="3675741"/>
                  <a:pt x="0" y="3536442"/>
                </a:cubicBezTo>
                <a:cubicBezTo>
                  <a:pt x="-30906" y="3397143"/>
                  <a:pt x="53522" y="3167583"/>
                  <a:pt x="0" y="3060383"/>
                </a:cubicBezTo>
                <a:cubicBezTo>
                  <a:pt x="-53522" y="2953183"/>
                  <a:pt x="62709" y="2616174"/>
                  <a:pt x="0" y="2402967"/>
                </a:cubicBezTo>
                <a:cubicBezTo>
                  <a:pt x="-62709" y="2189760"/>
                  <a:pt x="19566" y="2116637"/>
                  <a:pt x="0" y="1881569"/>
                </a:cubicBezTo>
                <a:cubicBezTo>
                  <a:pt x="-19566" y="1646501"/>
                  <a:pt x="5115" y="1473976"/>
                  <a:pt x="0" y="1224153"/>
                </a:cubicBezTo>
                <a:cubicBezTo>
                  <a:pt x="-5115" y="974330"/>
                  <a:pt x="28955" y="778555"/>
                  <a:pt x="0" y="612077"/>
                </a:cubicBezTo>
                <a:cubicBezTo>
                  <a:pt x="-28955" y="445599"/>
                  <a:pt x="8243" y="185647"/>
                  <a:pt x="0" y="0"/>
                </a:cubicBezTo>
                <a:close/>
              </a:path>
              <a:path w="2305050" h="4533900" stroke="0" extrusionOk="0">
                <a:moveTo>
                  <a:pt x="0" y="0"/>
                </a:moveTo>
                <a:cubicBezTo>
                  <a:pt x="143389" y="-1706"/>
                  <a:pt x="350102" y="43147"/>
                  <a:pt x="599313" y="0"/>
                </a:cubicBezTo>
                <a:cubicBezTo>
                  <a:pt x="848524" y="-43147"/>
                  <a:pt x="908800" y="55951"/>
                  <a:pt x="1106424" y="0"/>
                </a:cubicBezTo>
                <a:cubicBezTo>
                  <a:pt x="1304048" y="-55951"/>
                  <a:pt x="1448601" y="19727"/>
                  <a:pt x="1682687" y="0"/>
                </a:cubicBezTo>
                <a:cubicBezTo>
                  <a:pt x="1916773" y="-19727"/>
                  <a:pt x="2056801" y="39198"/>
                  <a:pt x="2305050" y="0"/>
                </a:cubicBezTo>
                <a:cubicBezTo>
                  <a:pt x="2332893" y="151356"/>
                  <a:pt x="2281251" y="451275"/>
                  <a:pt x="2305050" y="612077"/>
                </a:cubicBezTo>
                <a:cubicBezTo>
                  <a:pt x="2328849" y="772879"/>
                  <a:pt x="2243434" y="1098959"/>
                  <a:pt x="2305050" y="1269492"/>
                </a:cubicBezTo>
                <a:cubicBezTo>
                  <a:pt x="2366666" y="1440026"/>
                  <a:pt x="2268853" y="1568623"/>
                  <a:pt x="2305050" y="1790891"/>
                </a:cubicBezTo>
                <a:cubicBezTo>
                  <a:pt x="2341247" y="2013159"/>
                  <a:pt x="2260993" y="2198533"/>
                  <a:pt x="2305050" y="2402967"/>
                </a:cubicBezTo>
                <a:cubicBezTo>
                  <a:pt x="2349107" y="2607401"/>
                  <a:pt x="2265092" y="2707769"/>
                  <a:pt x="2305050" y="2833688"/>
                </a:cubicBezTo>
                <a:cubicBezTo>
                  <a:pt x="2345008" y="2959607"/>
                  <a:pt x="2278574" y="3278385"/>
                  <a:pt x="2305050" y="3400425"/>
                </a:cubicBezTo>
                <a:cubicBezTo>
                  <a:pt x="2331526" y="3522465"/>
                  <a:pt x="2292256" y="3687573"/>
                  <a:pt x="2305050" y="3831146"/>
                </a:cubicBezTo>
                <a:cubicBezTo>
                  <a:pt x="2317844" y="3974719"/>
                  <a:pt x="2280906" y="4231481"/>
                  <a:pt x="2305050" y="4533900"/>
                </a:cubicBezTo>
                <a:cubicBezTo>
                  <a:pt x="2085279" y="4554444"/>
                  <a:pt x="1916453" y="4521763"/>
                  <a:pt x="1682687" y="4533900"/>
                </a:cubicBezTo>
                <a:cubicBezTo>
                  <a:pt x="1448921" y="4546037"/>
                  <a:pt x="1328073" y="4488374"/>
                  <a:pt x="1152525" y="4533900"/>
                </a:cubicBezTo>
                <a:cubicBezTo>
                  <a:pt x="976977" y="4579426"/>
                  <a:pt x="882118" y="4524669"/>
                  <a:pt x="645414" y="4533900"/>
                </a:cubicBezTo>
                <a:cubicBezTo>
                  <a:pt x="408710" y="4543131"/>
                  <a:pt x="222804" y="4517456"/>
                  <a:pt x="0" y="4533900"/>
                </a:cubicBezTo>
                <a:cubicBezTo>
                  <a:pt x="-22717" y="4381528"/>
                  <a:pt x="59393" y="4044434"/>
                  <a:pt x="0" y="3876485"/>
                </a:cubicBezTo>
                <a:cubicBezTo>
                  <a:pt x="-59393" y="3708536"/>
                  <a:pt x="2536" y="3626758"/>
                  <a:pt x="0" y="3400425"/>
                </a:cubicBezTo>
                <a:cubicBezTo>
                  <a:pt x="-2536" y="3174092"/>
                  <a:pt x="52306" y="3020167"/>
                  <a:pt x="0" y="2833688"/>
                </a:cubicBezTo>
                <a:cubicBezTo>
                  <a:pt x="-52306" y="2647209"/>
                  <a:pt x="37465" y="2483017"/>
                  <a:pt x="0" y="2312289"/>
                </a:cubicBezTo>
                <a:cubicBezTo>
                  <a:pt x="-37465" y="2141561"/>
                  <a:pt x="8690" y="2051534"/>
                  <a:pt x="0" y="1790891"/>
                </a:cubicBezTo>
                <a:cubicBezTo>
                  <a:pt x="-8690" y="1530248"/>
                  <a:pt x="15121" y="1315402"/>
                  <a:pt x="0" y="1178814"/>
                </a:cubicBezTo>
                <a:cubicBezTo>
                  <a:pt x="-15121" y="1042226"/>
                  <a:pt x="52919" y="861419"/>
                  <a:pt x="0" y="657416"/>
                </a:cubicBezTo>
                <a:cubicBezTo>
                  <a:pt x="-52919" y="453413"/>
                  <a:pt x="8739" y="29050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Szabadkéz 8">
                <a:extLst>
                  <a:ext uri="{FF2B5EF4-FFF2-40B4-BE49-F238E27FC236}">
                    <a16:creationId xmlns:a16="http://schemas.microsoft.com/office/drawing/2014/main" id="{7A480BB2-4FD2-4E15-947A-6A3C8B40B7BC}"/>
                  </a:ext>
                </a:extLst>
              </p14:cNvPr>
              <p14:cNvContentPartPr/>
              <p14:nvPr/>
            </p14:nvContentPartPr>
            <p14:xfrm rot="514389">
              <a:off x="8455172" y="4841381"/>
              <a:ext cx="2123440" cy="563880"/>
            </p14:xfrm>
          </p:contentPart>
        </mc:Choice>
        <mc:Fallback xmlns="">
          <p:pic>
            <p:nvPicPr>
              <p:cNvPr id="9" name="Szabadkéz 8">
                <a:extLst>
                  <a:ext uri="{FF2B5EF4-FFF2-40B4-BE49-F238E27FC236}">
                    <a16:creationId xmlns:a16="http://schemas.microsoft.com/office/drawing/2014/main" id="{7A480BB2-4FD2-4E15-947A-6A3C8B40B7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514389">
                <a:off x="8437177" y="4805396"/>
                <a:ext cx="2159071" cy="63549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3981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001836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Ezután kapsz egy levelet az általad megadott email címre, abban 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REGISZTRÁCIÓ AKTIVÁLÁSA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szövegre.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weboldalon visszajelzést kapsz a sikeres regisztrációról.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50060292-FA3F-4640-AE8D-10BEBD3C7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76180">
            <a:off x="6758500" y="1696771"/>
            <a:ext cx="5153086" cy="3127390"/>
          </a:xfrm>
          <a:custGeom>
            <a:avLst/>
            <a:gdLst>
              <a:gd name="connsiteX0" fmla="*/ 0 w 5153086"/>
              <a:gd name="connsiteY0" fmla="*/ 0 h 3127390"/>
              <a:gd name="connsiteX1" fmla="*/ 469503 w 5153086"/>
              <a:gd name="connsiteY1" fmla="*/ 0 h 3127390"/>
              <a:gd name="connsiteX2" fmla="*/ 990538 w 5153086"/>
              <a:gd name="connsiteY2" fmla="*/ 0 h 3127390"/>
              <a:gd name="connsiteX3" fmla="*/ 1614634 w 5153086"/>
              <a:gd name="connsiteY3" fmla="*/ 0 h 3127390"/>
              <a:gd name="connsiteX4" fmla="*/ 2290260 w 5153086"/>
              <a:gd name="connsiteY4" fmla="*/ 0 h 3127390"/>
              <a:gd name="connsiteX5" fmla="*/ 2914356 w 5153086"/>
              <a:gd name="connsiteY5" fmla="*/ 0 h 3127390"/>
              <a:gd name="connsiteX6" fmla="*/ 3435391 w 5153086"/>
              <a:gd name="connsiteY6" fmla="*/ 0 h 3127390"/>
              <a:gd name="connsiteX7" fmla="*/ 3904894 w 5153086"/>
              <a:gd name="connsiteY7" fmla="*/ 0 h 3127390"/>
              <a:gd name="connsiteX8" fmla="*/ 4528990 w 5153086"/>
              <a:gd name="connsiteY8" fmla="*/ 0 h 3127390"/>
              <a:gd name="connsiteX9" fmla="*/ 5153086 w 5153086"/>
              <a:gd name="connsiteY9" fmla="*/ 0 h 3127390"/>
              <a:gd name="connsiteX10" fmla="*/ 5153086 w 5153086"/>
              <a:gd name="connsiteY10" fmla="*/ 521232 h 3127390"/>
              <a:gd name="connsiteX11" fmla="*/ 5153086 w 5153086"/>
              <a:gd name="connsiteY11" fmla="*/ 1042463 h 3127390"/>
              <a:gd name="connsiteX12" fmla="*/ 5153086 w 5153086"/>
              <a:gd name="connsiteY12" fmla="*/ 1469873 h 3127390"/>
              <a:gd name="connsiteX13" fmla="*/ 5153086 w 5153086"/>
              <a:gd name="connsiteY13" fmla="*/ 1897283 h 3127390"/>
              <a:gd name="connsiteX14" fmla="*/ 5153086 w 5153086"/>
              <a:gd name="connsiteY14" fmla="*/ 2324693 h 3127390"/>
              <a:gd name="connsiteX15" fmla="*/ 5153086 w 5153086"/>
              <a:gd name="connsiteY15" fmla="*/ 3127390 h 3127390"/>
              <a:gd name="connsiteX16" fmla="*/ 4632052 w 5153086"/>
              <a:gd name="connsiteY16" fmla="*/ 3127390 h 3127390"/>
              <a:gd name="connsiteX17" fmla="*/ 4214079 w 5153086"/>
              <a:gd name="connsiteY17" fmla="*/ 3127390 h 3127390"/>
              <a:gd name="connsiteX18" fmla="*/ 3538452 w 5153086"/>
              <a:gd name="connsiteY18" fmla="*/ 3127390 h 3127390"/>
              <a:gd name="connsiteX19" fmla="*/ 2862826 w 5153086"/>
              <a:gd name="connsiteY19" fmla="*/ 3127390 h 3127390"/>
              <a:gd name="connsiteX20" fmla="*/ 2187199 w 5153086"/>
              <a:gd name="connsiteY20" fmla="*/ 3127390 h 3127390"/>
              <a:gd name="connsiteX21" fmla="*/ 1666164 w 5153086"/>
              <a:gd name="connsiteY21" fmla="*/ 3127390 h 3127390"/>
              <a:gd name="connsiteX22" fmla="*/ 1093599 w 5153086"/>
              <a:gd name="connsiteY22" fmla="*/ 3127390 h 3127390"/>
              <a:gd name="connsiteX23" fmla="*/ 0 w 5153086"/>
              <a:gd name="connsiteY23" fmla="*/ 3127390 h 3127390"/>
              <a:gd name="connsiteX24" fmla="*/ 0 w 5153086"/>
              <a:gd name="connsiteY24" fmla="*/ 2637432 h 3127390"/>
              <a:gd name="connsiteX25" fmla="*/ 0 w 5153086"/>
              <a:gd name="connsiteY25" fmla="*/ 2178748 h 3127390"/>
              <a:gd name="connsiteX26" fmla="*/ 0 w 5153086"/>
              <a:gd name="connsiteY26" fmla="*/ 1657517 h 3127390"/>
              <a:gd name="connsiteX27" fmla="*/ 0 w 5153086"/>
              <a:gd name="connsiteY27" fmla="*/ 1073737 h 3127390"/>
              <a:gd name="connsiteX28" fmla="*/ 0 w 5153086"/>
              <a:gd name="connsiteY28" fmla="*/ 646327 h 3127390"/>
              <a:gd name="connsiteX29" fmla="*/ 0 w 5153086"/>
              <a:gd name="connsiteY29" fmla="*/ 0 h 312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153086" h="3127390" fill="none" extrusionOk="0">
                <a:moveTo>
                  <a:pt x="0" y="0"/>
                </a:moveTo>
                <a:cubicBezTo>
                  <a:pt x="134373" y="-37483"/>
                  <a:pt x="255401" y="28156"/>
                  <a:pt x="469503" y="0"/>
                </a:cubicBezTo>
                <a:cubicBezTo>
                  <a:pt x="683605" y="-28156"/>
                  <a:pt x="862227" y="34818"/>
                  <a:pt x="990538" y="0"/>
                </a:cubicBezTo>
                <a:cubicBezTo>
                  <a:pt x="1118849" y="-34818"/>
                  <a:pt x="1390885" y="16384"/>
                  <a:pt x="1614634" y="0"/>
                </a:cubicBezTo>
                <a:cubicBezTo>
                  <a:pt x="1838383" y="-16384"/>
                  <a:pt x="2067324" y="35704"/>
                  <a:pt x="2290260" y="0"/>
                </a:cubicBezTo>
                <a:cubicBezTo>
                  <a:pt x="2513196" y="-35704"/>
                  <a:pt x="2675075" y="36012"/>
                  <a:pt x="2914356" y="0"/>
                </a:cubicBezTo>
                <a:cubicBezTo>
                  <a:pt x="3153637" y="-36012"/>
                  <a:pt x="3183969" y="15134"/>
                  <a:pt x="3435391" y="0"/>
                </a:cubicBezTo>
                <a:cubicBezTo>
                  <a:pt x="3686813" y="-15134"/>
                  <a:pt x="3787808" y="832"/>
                  <a:pt x="3904894" y="0"/>
                </a:cubicBezTo>
                <a:cubicBezTo>
                  <a:pt x="4021980" y="-832"/>
                  <a:pt x="4399010" y="24226"/>
                  <a:pt x="4528990" y="0"/>
                </a:cubicBezTo>
                <a:cubicBezTo>
                  <a:pt x="4658970" y="-24226"/>
                  <a:pt x="4899927" y="18158"/>
                  <a:pt x="5153086" y="0"/>
                </a:cubicBezTo>
                <a:cubicBezTo>
                  <a:pt x="5213740" y="178606"/>
                  <a:pt x="5097613" y="397220"/>
                  <a:pt x="5153086" y="521232"/>
                </a:cubicBezTo>
                <a:cubicBezTo>
                  <a:pt x="5208559" y="645244"/>
                  <a:pt x="5120347" y="805492"/>
                  <a:pt x="5153086" y="1042463"/>
                </a:cubicBezTo>
                <a:cubicBezTo>
                  <a:pt x="5185825" y="1279434"/>
                  <a:pt x="5126094" y="1320168"/>
                  <a:pt x="5153086" y="1469873"/>
                </a:cubicBezTo>
                <a:cubicBezTo>
                  <a:pt x="5180078" y="1619578"/>
                  <a:pt x="5120627" y="1764606"/>
                  <a:pt x="5153086" y="1897283"/>
                </a:cubicBezTo>
                <a:cubicBezTo>
                  <a:pt x="5185545" y="2029960"/>
                  <a:pt x="5119610" y="2116163"/>
                  <a:pt x="5153086" y="2324693"/>
                </a:cubicBezTo>
                <a:cubicBezTo>
                  <a:pt x="5186562" y="2533223"/>
                  <a:pt x="5126939" y="2964360"/>
                  <a:pt x="5153086" y="3127390"/>
                </a:cubicBezTo>
                <a:cubicBezTo>
                  <a:pt x="4916596" y="3143871"/>
                  <a:pt x="4780393" y="3101052"/>
                  <a:pt x="4632052" y="3127390"/>
                </a:cubicBezTo>
                <a:cubicBezTo>
                  <a:pt x="4483711" y="3153728"/>
                  <a:pt x="4381953" y="3077566"/>
                  <a:pt x="4214079" y="3127390"/>
                </a:cubicBezTo>
                <a:cubicBezTo>
                  <a:pt x="4046205" y="3177214"/>
                  <a:pt x="3823094" y="3079697"/>
                  <a:pt x="3538452" y="3127390"/>
                </a:cubicBezTo>
                <a:cubicBezTo>
                  <a:pt x="3253810" y="3175083"/>
                  <a:pt x="3009698" y="3126018"/>
                  <a:pt x="2862826" y="3127390"/>
                </a:cubicBezTo>
                <a:cubicBezTo>
                  <a:pt x="2715954" y="3128762"/>
                  <a:pt x="2353711" y="3107781"/>
                  <a:pt x="2187199" y="3127390"/>
                </a:cubicBezTo>
                <a:cubicBezTo>
                  <a:pt x="2020687" y="3146999"/>
                  <a:pt x="1828345" y="3095475"/>
                  <a:pt x="1666164" y="3127390"/>
                </a:cubicBezTo>
                <a:cubicBezTo>
                  <a:pt x="1503983" y="3159305"/>
                  <a:pt x="1308225" y="3085335"/>
                  <a:pt x="1093599" y="3127390"/>
                </a:cubicBezTo>
                <a:cubicBezTo>
                  <a:pt x="878973" y="3169445"/>
                  <a:pt x="294871" y="3105964"/>
                  <a:pt x="0" y="3127390"/>
                </a:cubicBezTo>
                <a:cubicBezTo>
                  <a:pt x="-39326" y="3017362"/>
                  <a:pt x="54020" y="2874234"/>
                  <a:pt x="0" y="2637432"/>
                </a:cubicBezTo>
                <a:cubicBezTo>
                  <a:pt x="-54020" y="2400630"/>
                  <a:pt x="52541" y="2274158"/>
                  <a:pt x="0" y="2178748"/>
                </a:cubicBezTo>
                <a:cubicBezTo>
                  <a:pt x="-52541" y="2083338"/>
                  <a:pt x="6992" y="1825245"/>
                  <a:pt x="0" y="1657517"/>
                </a:cubicBezTo>
                <a:cubicBezTo>
                  <a:pt x="-6992" y="1489789"/>
                  <a:pt x="2147" y="1293728"/>
                  <a:pt x="0" y="1073737"/>
                </a:cubicBezTo>
                <a:cubicBezTo>
                  <a:pt x="-2147" y="853746"/>
                  <a:pt x="32054" y="741716"/>
                  <a:pt x="0" y="646327"/>
                </a:cubicBezTo>
                <a:cubicBezTo>
                  <a:pt x="-32054" y="550938"/>
                  <a:pt x="27757" y="211002"/>
                  <a:pt x="0" y="0"/>
                </a:cubicBezTo>
                <a:close/>
              </a:path>
              <a:path w="5153086" h="3127390" stroke="0" extrusionOk="0">
                <a:moveTo>
                  <a:pt x="0" y="0"/>
                </a:moveTo>
                <a:cubicBezTo>
                  <a:pt x="220075" y="-65783"/>
                  <a:pt x="494176" y="54085"/>
                  <a:pt x="624096" y="0"/>
                </a:cubicBezTo>
                <a:cubicBezTo>
                  <a:pt x="754016" y="-54085"/>
                  <a:pt x="869617" y="33681"/>
                  <a:pt x="1042069" y="0"/>
                </a:cubicBezTo>
                <a:cubicBezTo>
                  <a:pt x="1214521" y="-33681"/>
                  <a:pt x="1409764" y="44884"/>
                  <a:pt x="1614634" y="0"/>
                </a:cubicBezTo>
                <a:cubicBezTo>
                  <a:pt x="1819504" y="-44884"/>
                  <a:pt x="1900632" y="26554"/>
                  <a:pt x="2032606" y="0"/>
                </a:cubicBezTo>
                <a:cubicBezTo>
                  <a:pt x="2164580" y="-26554"/>
                  <a:pt x="2398328" y="43191"/>
                  <a:pt x="2656702" y="0"/>
                </a:cubicBezTo>
                <a:cubicBezTo>
                  <a:pt x="2915076" y="-43191"/>
                  <a:pt x="3004131" y="36276"/>
                  <a:pt x="3126206" y="0"/>
                </a:cubicBezTo>
                <a:cubicBezTo>
                  <a:pt x="3248281" y="-36276"/>
                  <a:pt x="3512341" y="70435"/>
                  <a:pt x="3750301" y="0"/>
                </a:cubicBezTo>
                <a:cubicBezTo>
                  <a:pt x="3988261" y="-70435"/>
                  <a:pt x="4032856" y="4340"/>
                  <a:pt x="4168274" y="0"/>
                </a:cubicBezTo>
                <a:cubicBezTo>
                  <a:pt x="4303692" y="-4340"/>
                  <a:pt x="4846702" y="50773"/>
                  <a:pt x="5153086" y="0"/>
                </a:cubicBezTo>
                <a:cubicBezTo>
                  <a:pt x="5154263" y="158257"/>
                  <a:pt x="5115074" y="297294"/>
                  <a:pt x="5153086" y="427410"/>
                </a:cubicBezTo>
                <a:cubicBezTo>
                  <a:pt x="5191098" y="557526"/>
                  <a:pt x="5140312" y="756740"/>
                  <a:pt x="5153086" y="854820"/>
                </a:cubicBezTo>
                <a:cubicBezTo>
                  <a:pt x="5165860" y="952900"/>
                  <a:pt x="5104529" y="1269152"/>
                  <a:pt x="5153086" y="1376052"/>
                </a:cubicBezTo>
                <a:cubicBezTo>
                  <a:pt x="5201643" y="1482952"/>
                  <a:pt x="5085409" y="1829122"/>
                  <a:pt x="5153086" y="1959831"/>
                </a:cubicBezTo>
                <a:cubicBezTo>
                  <a:pt x="5220763" y="2090540"/>
                  <a:pt x="5123578" y="2308851"/>
                  <a:pt x="5153086" y="2543611"/>
                </a:cubicBezTo>
                <a:cubicBezTo>
                  <a:pt x="5182594" y="2778371"/>
                  <a:pt x="5127782" y="2868369"/>
                  <a:pt x="5153086" y="3127390"/>
                </a:cubicBezTo>
                <a:cubicBezTo>
                  <a:pt x="5016507" y="3156202"/>
                  <a:pt x="4711362" y="3087256"/>
                  <a:pt x="4580521" y="3127390"/>
                </a:cubicBezTo>
                <a:cubicBezTo>
                  <a:pt x="4449681" y="3167524"/>
                  <a:pt x="4232198" y="3073846"/>
                  <a:pt x="3904894" y="3127390"/>
                </a:cubicBezTo>
                <a:cubicBezTo>
                  <a:pt x="3577590" y="3180934"/>
                  <a:pt x="3606548" y="3125624"/>
                  <a:pt x="3486922" y="3127390"/>
                </a:cubicBezTo>
                <a:cubicBezTo>
                  <a:pt x="3367296" y="3129156"/>
                  <a:pt x="3203745" y="3082343"/>
                  <a:pt x="2965887" y="3127390"/>
                </a:cubicBezTo>
                <a:cubicBezTo>
                  <a:pt x="2728029" y="3172437"/>
                  <a:pt x="2550835" y="3060810"/>
                  <a:pt x="2393322" y="3127390"/>
                </a:cubicBezTo>
                <a:cubicBezTo>
                  <a:pt x="2235809" y="3193970"/>
                  <a:pt x="1942581" y="3121094"/>
                  <a:pt x="1717695" y="3127390"/>
                </a:cubicBezTo>
                <a:cubicBezTo>
                  <a:pt x="1492809" y="3133686"/>
                  <a:pt x="1276120" y="3089849"/>
                  <a:pt x="1093599" y="3127390"/>
                </a:cubicBezTo>
                <a:cubicBezTo>
                  <a:pt x="911078" y="3164931"/>
                  <a:pt x="257450" y="3125468"/>
                  <a:pt x="0" y="3127390"/>
                </a:cubicBezTo>
                <a:cubicBezTo>
                  <a:pt x="-47130" y="2878985"/>
                  <a:pt x="32270" y="2764359"/>
                  <a:pt x="0" y="2606158"/>
                </a:cubicBezTo>
                <a:cubicBezTo>
                  <a:pt x="-32270" y="2447957"/>
                  <a:pt x="29108" y="2292038"/>
                  <a:pt x="0" y="2116201"/>
                </a:cubicBezTo>
                <a:cubicBezTo>
                  <a:pt x="-29108" y="1940364"/>
                  <a:pt x="1723" y="1784815"/>
                  <a:pt x="0" y="1594969"/>
                </a:cubicBezTo>
                <a:cubicBezTo>
                  <a:pt x="-1723" y="1405123"/>
                  <a:pt x="32602" y="1323885"/>
                  <a:pt x="0" y="1073737"/>
                </a:cubicBezTo>
                <a:cubicBezTo>
                  <a:pt x="-32602" y="823589"/>
                  <a:pt x="37869" y="828820"/>
                  <a:pt x="0" y="615053"/>
                </a:cubicBezTo>
                <a:cubicBezTo>
                  <a:pt x="-37869" y="401286"/>
                  <a:pt x="14891" y="22879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39368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Egy pálya teljesítéséhez újra be kell lépni az appba!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adatok beírása után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BEJELENTKEZÉS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gombra kell nyomni.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 ezzel készen vagy, már bárhol, bármikor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készen állsz egy Pontvadászatra.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E2BC26C-B630-4824-B6CD-E34A2D0FD03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0905">
            <a:off x="8005127" y="1096010"/>
            <a:ext cx="2144395" cy="4208780"/>
          </a:xfrm>
          <a:custGeom>
            <a:avLst/>
            <a:gdLst>
              <a:gd name="connsiteX0" fmla="*/ 0 w 2144395"/>
              <a:gd name="connsiteY0" fmla="*/ 0 h 4208780"/>
              <a:gd name="connsiteX1" fmla="*/ 514655 w 2144395"/>
              <a:gd name="connsiteY1" fmla="*/ 0 h 4208780"/>
              <a:gd name="connsiteX2" fmla="*/ 1093641 w 2144395"/>
              <a:gd name="connsiteY2" fmla="*/ 0 h 4208780"/>
              <a:gd name="connsiteX3" fmla="*/ 1629740 w 2144395"/>
              <a:gd name="connsiteY3" fmla="*/ 0 h 4208780"/>
              <a:gd name="connsiteX4" fmla="*/ 2144395 w 2144395"/>
              <a:gd name="connsiteY4" fmla="*/ 0 h 4208780"/>
              <a:gd name="connsiteX5" fmla="*/ 2144395 w 2144395"/>
              <a:gd name="connsiteY5" fmla="*/ 526098 h 4208780"/>
              <a:gd name="connsiteX6" fmla="*/ 2144395 w 2144395"/>
              <a:gd name="connsiteY6" fmla="*/ 1052195 h 4208780"/>
              <a:gd name="connsiteX7" fmla="*/ 2144395 w 2144395"/>
              <a:gd name="connsiteY7" fmla="*/ 1620380 h 4208780"/>
              <a:gd name="connsiteX8" fmla="*/ 2144395 w 2144395"/>
              <a:gd name="connsiteY8" fmla="*/ 2020214 h 4208780"/>
              <a:gd name="connsiteX9" fmla="*/ 2144395 w 2144395"/>
              <a:gd name="connsiteY9" fmla="*/ 2504224 h 4208780"/>
              <a:gd name="connsiteX10" fmla="*/ 2144395 w 2144395"/>
              <a:gd name="connsiteY10" fmla="*/ 2988234 h 4208780"/>
              <a:gd name="connsiteX11" fmla="*/ 2144395 w 2144395"/>
              <a:gd name="connsiteY11" fmla="*/ 3388068 h 4208780"/>
              <a:gd name="connsiteX12" fmla="*/ 2144395 w 2144395"/>
              <a:gd name="connsiteY12" fmla="*/ 4208780 h 4208780"/>
              <a:gd name="connsiteX13" fmla="*/ 1586852 w 2144395"/>
              <a:gd name="connsiteY13" fmla="*/ 4208780 h 4208780"/>
              <a:gd name="connsiteX14" fmla="*/ 1007866 w 2144395"/>
              <a:gd name="connsiteY14" fmla="*/ 4208780 h 4208780"/>
              <a:gd name="connsiteX15" fmla="*/ 471767 w 2144395"/>
              <a:gd name="connsiteY15" fmla="*/ 4208780 h 4208780"/>
              <a:gd name="connsiteX16" fmla="*/ 0 w 2144395"/>
              <a:gd name="connsiteY16" fmla="*/ 4208780 h 4208780"/>
              <a:gd name="connsiteX17" fmla="*/ 0 w 2144395"/>
              <a:gd name="connsiteY17" fmla="*/ 3724770 h 4208780"/>
              <a:gd name="connsiteX18" fmla="*/ 0 w 2144395"/>
              <a:gd name="connsiteY18" fmla="*/ 3282848 h 4208780"/>
              <a:gd name="connsiteX19" fmla="*/ 0 w 2144395"/>
              <a:gd name="connsiteY19" fmla="*/ 2840927 h 4208780"/>
              <a:gd name="connsiteX20" fmla="*/ 0 w 2144395"/>
              <a:gd name="connsiteY20" fmla="*/ 2230653 h 4208780"/>
              <a:gd name="connsiteX21" fmla="*/ 0 w 2144395"/>
              <a:gd name="connsiteY21" fmla="*/ 1746644 h 4208780"/>
              <a:gd name="connsiteX22" fmla="*/ 0 w 2144395"/>
              <a:gd name="connsiteY22" fmla="*/ 1136371 h 4208780"/>
              <a:gd name="connsiteX23" fmla="*/ 0 w 2144395"/>
              <a:gd name="connsiteY23" fmla="*/ 568185 h 4208780"/>
              <a:gd name="connsiteX24" fmla="*/ 0 w 2144395"/>
              <a:gd name="connsiteY24" fmla="*/ 0 h 420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44395" h="4208780" fill="none" extrusionOk="0">
                <a:moveTo>
                  <a:pt x="0" y="0"/>
                </a:moveTo>
                <a:cubicBezTo>
                  <a:pt x="210444" y="-32967"/>
                  <a:pt x="278708" y="21876"/>
                  <a:pt x="514655" y="0"/>
                </a:cubicBezTo>
                <a:cubicBezTo>
                  <a:pt x="750603" y="-21876"/>
                  <a:pt x="866775" y="56487"/>
                  <a:pt x="1093641" y="0"/>
                </a:cubicBezTo>
                <a:cubicBezTo>
                  <a:pt x="1320507" y="-56487"/>
                  <a:pt x="1522145" y="27144"/>
                  <a:pt x="1629740" y="0"/>
                </a:cubicBezTo>
                <a:cubicBezTo>
                  <a:pt x="1737335" y="-27144"/>
                  <a:pt x="1968408" y="59000"/>
                  <a:pt x="2144395" y="0"/>
                </a:cubicBezTo>
                <a:cubicBezTo>
                  <a:pt x="2185111" y="197931"/>
                  <a:pt x="2106443" y="341075"/>
                  <a:pt x="2144395" y="526098"/>
                </a:cubicBezTo>
                <a:cubicBezTo>
                  <a:pt x="2182347" y="711121"/>
                  <a:pt x="2123918" y="820615"/>
                  <a:pt x="2144395" y="1052195"/>
                </a:cubicBezTo>
                <a:cubicBezTo>
                  <a:pt x="2164872" y="1283775"/>
                  <a:pt x="2117352" y="1413225"/>
                  <a:pt x="2144395" y="1620380"/>
                </a:cubicBezTo>
                <a:cubicBezTo>
                  <a:pt x="2171438" y="1827536"/>
                  <a:pt x="2133216" y="1831493"/>
                  <a:pt x="2144395" y="2020214"/>
                </a:cubicBezTo>
                <a:cubicBezTo>
                  <a:pt x="2155574" y="2208935"/>
                  <a:pt x="2134801" y="2394919"/>
                  <a:pt x="2144395" y="2504224"/>
                </a:cubicBezTo>
                <a:cubicBezTo>
                  <a:pt x="2153989" y="2613529"/>
                  <a:pt x="2118894" y="2820871"/>
                  <a:pt x="2144395" y="2988234"/>
                </a:cubicBezTo>
                <a:cubicBezTo>
                  <a:pt x="2169896" y="3155597"/>
                  <a:pt x="2134894" y="3203804"/>
                  <a:pt x="2144395" y="3388068"/>
                </a:cubicBezTo>
                <a:cubicBezTo>
                  <a:pt x="2153896" y="3572332"/>
                  <a:pt x="2118079" y="3944908"/>
                  <a:pt x="2144395" y="4208780"/>
                </a:cubicBezTo>
                <a:cubicBezTo>
                  <a:pt x="1901705" y="4257701"/>
                  <a:pt x="1837320" y="4166886"/>
                  <a:pt x="1586852" y="4208780"/>
                </a:cubicBezTo>
                <a:cubicBezTo>
                  <a:pt x="1336384" y="4250674"/>
                  <a:pt x="1261801" y="4167421"/>
                  <a:pt x="1007866" y="4208780"/>
                </a:cubicBezTo>
                <a:cubicBezTo>
                  <a:pt x="753931" y="4250139"/>
                  <a:pt x="715063" y="4203723"/>
                  <a:pt x="471767" y="4208780"/>
                </a:cubicBezTo>
                <a:cubicBezTo>
                  <a:pt x="228471" y="4213837"/>
                  <a:pt x="185095" y="4193124"/>
                  <a:pt x="0" y="4208780"/>
                </a:cubicBezTo>
                <a:cubicBezTo>
                  <a:pt x="-19278" y="4065002"/>
                  <a:pt x="6032" y="3824302"/>
                  <a:pt x="0" y="3724770"/>
                </a:cubicBezTo>
                <a:cubicBezTo>
                  <a:pt x="-6032" y="3625238"/>
                  <a:pt x="21840" y="3495543"/>
                  <a:pt x="0" y="3282848"/>
                </a:cubicBezTo>
                <a:cubicBezTo>
                  <a:pt x="-21840" y="3070153"/>
                  <a:pt x="35780" y="2961039"/>
                  <a:pt x="0" y="2840927"/>
                </a:cubicBezTo>
                <a:cubicBezTo>
                  <a:pt x="-35780" y="2720815"/>
                  <a:pt x="6656" y="2375680"/>
                  <a:pt x="0" y="2230653"/>
                </a:cubicBezTo>
                <a:cubicBezTo>
                  <a:pt x="-6656" y="2085626"/>
                  <a:pt x="26388" y="1924637"/>
                  <a:pt x="0" y="1746644"/>
                </a:cubicBezTo>
                <a:cubicBezTo>
                  <a:pt x="-26388" y="1568651"/>
                  <a:pt x="2924" y="1378394"/>
                  <a:pt x="0" y="1136371"/>
                </a:cubicBezTo>
                <a:cubicBezTo>
                  <a:pt x="-2924" y="894348"/>
                  <a:pt x="45908" y="758487"/>
                  <a:pt x="0" y="568185"/>
                </a:cubicBezTo>
                <a:cubicBezTo>
                  <a:pt x="-45908" y="377883"/>
                  <a:pt x="49587" y="279807"/>
                  <a:pt x="0" y="0"/>
                </a:cubicBezTo>
                <a:close/>
              </a:path>
              <a:path w="2144395" h="4208780" stroke="0" extrusionOk="0">
                <a:moveTo>
                  <a:pt x="0" y="0"/>
                </a:moveTo>
                <a:cubicBezTo>
                  <a:pt x="249413" y="-39636"/>
                  <a:pt x="411119" y="24911"/>
                  <a:pt x="557543" y="0"/>
                </a:cubicBezTo>
                <a:cubicBezTo>
                  <a:pt x="703967" y="-24911"/>
                  <a:pt x="817393" y="48660"/>
                  <a:pt x="1029310" y="0"/>
                </a:cubicBezTo>
                <a:cubicBezTo>
                  <a:pt x="1241227" y="-48660"/>
                  <a:pt x="1360820" y="35695"/>
                  <a:pt x="1565408" y="0"/>
                </a:cubicBezTo>
                <a:cubicBezTo>
                  <a:pt x="1769996" y="-35695"/>
                  <a:pt x="1987561" y="24126"/>
                  <a:pt x="2144395" y="0"/>
                </a:cubicBezTo>
                <a:cubicBezTo>
                  <a:pt x="2186402" y="159530"/>
                  <a:pt x="2139340" y="307222"/>
                  <a:pt x="2144395" y="568185"/>
                </a:cubicBezTo>
                <a:cubicBezTo>
                  <a:pt x="2149450" y="829148"/>
                  <a:pt x="2096129" y="963901"/>
                  <a:pt x="2144395" y="1178458"/>
                </a:cubicBezTo>
                <a:cubicBezTo>
                  <a:pt x="2192661" y="1393015"/>
                  <a:pt x="2123777" y="1511511"/>
                  <a:pt x="2144395" y="1662468"/>
                </a:cubicBezTo>
                <a:cubicBezTo>
                  <a:pt x="2165013" y="1813425"/>
                  <a:pt x="2104707" y="1950016"/>
                  <a:pt x="2144395" y="2230653"/>
                </a:cubicBezTo>
                <a:cubicBezTo>
                  <a:pt x="2184083" y="2511290"/>
                  <a:pt x="2116970" y="2465481"/>
                  <a:pt x="2144395" y="2630488"/>
                </a:cubicBezTo>
                <a:cubicBezTo>
                  <a:pt x="2171820" y="2795495"/>
                  <a:pt x="2126636" y="2959109"/>
                  <a:pt x="2144395" y="3156585"/>
                </a:cubicBezTo>
                <a:cubicBezTo>
                  <a:pt x="2162154" y="3354061"/>
                  <a:pt x="2104699" y="3406789"/>
                  <a:pt x="2144395" y="3556419"/>
                </a:cubicBezTo>
                <a:cubicBezTo>
                  <a:pt x="2184091" y="3706049"/>
                  <a:pt x="2070180" y="4008617"/>
                  <a:pt x="2144395" y="4208780"/>
                </a:cubicBezTo>
                <a:cubicBezTo>
                  <a:pt x="1880261" y="4255167"/>
                  <a:pt x="1794775" y="4202226"/>
                  <a:pt x="1565408" y="4208780"/>
                </a:cubicBezTo>
                <a:cubicBezTo>
                  <a:pt x="1336041" y="4215334"/>
                  <a:pt x="1221191" y="4179756"/>
                  <a:pt x="1072198" y="4208780"/>
                </a:cubicBezTo>
                <a:cubicBezTo>
                  <a:pt x="923205" y="4237804"/>
                  <a:pt x="764140" y="4161618"/>
                  <a:pt x="600431" y="4208780"/>
                </a:cubicBezTo>
                <a:cubicBezTo>
                  <a:pt x="436722" y="4255942"/>
                  <a:pt x="256232" y="4189848"/>
                  <a:pt x="0" y="4208780"/>
                </a:cubicBezTo>
                <a:cubicBezTo>
                  <a:pt x="-67558" y="4059844"/>
                  <a:pt x="32066" y="3761794"/>
                  <a:pt x="0" y="3598507"/>
                </a:cubicBezTo>
                <a:cubicBezTo>
                  <a:pt x="-32066" y="3435220"/>
                  <a:pt x="20254" y="3252465"/>
                  <a:pt x="0" y="3156585"/>
                </a:cubicBezTo>
                <a:cubicBezTo>
                  <a:pt x="-20254" y="3060705"/>
                  <a:pt x="43158" y="2751957"/>
                  <a:pt x="0" y="2630488"/>
                </a:cubicBezTo>
                <a:cubicBezTo>
                  <a:pt x="-43158" y="2509019"/>
                  <a:pt x="22002" y="2248740"/>
                  <a:pt x="0" y="2146478"/>
                </a:cubicBezTo>
                <a:cubicBezTo>
                  <a:pt x="-22002" y="2044216"/>
                  <a:pt x="54800" y="1819523"/>
                  <a:pt x="0" y="1662468"/>
                </a:cubicBezTo>
                <a:cubicBezTo>
                  <a:pt x="-54800" y="1505413"/>
                  <a:pt x="41132" y="1316401"/>
                  <a:pt x="0" y="1094283"/>
                </a:cubicBezTo>
                <a:cubicBezTo>
                  <a:pt x="-41132" y="872165"/>
                  <a:pt x="7168" y="767735"/>
                  <a:pt x="0" y="610273"/>
                </a:cubicBezTo>
                <a:cubicBezTo>
                  <a:pt x="-7168" y="452811"/>
                  <a:pt x="38544" y="190988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7ABAB13A-3784-4C8E-AAEC-54CF4D29C804}"/>
                  </a:ext>
                </a:extLst>
              </p14:cNvPr>
              <p14:cNvContentPartPr/>
              <p14:nvPr/>
            </p14:nvContentPartPr>
            <p14:xfrm rot="21084465">
              <a:off x="8057685" y="3355858"/>
              <a:ext cx="2123440" cy="56388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7ABAB13A-3784-4C8E-AAEC-54CF4D29C8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1084465">
                <a:off x="8039690" y="3319873"/>
                <a:ext cx="2159071" cy="63549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965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Kattints az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ESEMÉNYEK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csempére!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megjelenő naptáron jelöld ki az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október 5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napot. 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BECC9F0B-1BC3-43D7-A345-9948317063E5}"/>
              </a:ext>
            </a:extLst>
          </p:cNvPr>
          <p:cNvGrpSpPr/>
          <p:nvPr/>
        </p:nvGrpSpPr>
        <p:grpSpPr>
          <a:xfrm rot="21096673">
            <a:off x="6250407" y="347364"/>
            <a:ext cx="2340928" cy="4377690"/>
            <a:chOff x="8379936" y="916305"/>
            <a:chExt cx="2340928" cy="4377690"/>
          </a:xfrm>
        </p:grpSpPr>
        <p:pic>
          <p:nvPicPr>
            <p:cNvPr id="10" name="Kép 9">
              <a:extLst>
                <a:ext uri="{FF2B5EF4-FFF2-40B4-BE49-F238E27FC236}">
                  <a16:creationId xmlns:a16="http://schemas.microsoft.com/office/drawing/2014/main" id="{375AF65B-9B8C-4D7E-8549-DB9F37186A76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4234" y="916305"/>
              <a:ext cx="2246630" cy="4377690"/>
            </a:xfrm>
            <a:custGeom>
              <a:avLst/>
              <a:gdLst>
                <a:gd name="connsiteX0" fmla="*/ 0 w 2246630"/>
                <a:gd name="connsiteY0" fmla="*/ 0 h 4377690"/>
                <a:gd name="connsiteX1" fmla="*/ 539191 w 2246630"/>
                <a:gd name="connsiteY1" fmla="*/ 0 h 4377690"/>
                <a:gd name="connsiteX2" fmla="*/ 1145781 w 2246630"/>
                <a:gd name="connsiteY2" fmla="*/ 0 h 4377690"/>
                <a:gd name="connsiteX3" fmla="*/ 1707439 w 2246630"/>
                <a:gd name="connsiteY3" fmla="*/ 0 h 4377690"/>
                <a:gd name="connsiteX4" fmla="*/ 2246630 w 2246630"/>
                <a:gd name="connsiteY4" fmla="*/ 0 h 4377690"/>
                <a:gd name="connsiteX5" fmla="*/ 2246630 w 2246630"/>
                <a:gd name="connsiteY5" fmla="*/ 547211 h 4377690"/>
                <a:gd name="connsiteX6" fmla="*/ 2246630 w 2246630"/>
                <a:gd name="connsiteY6" fmla="*/ 1094423 h 4377690"/>
                <a:gd name="connsiteX7" fmla="*/ 2246630 w 2246630"/>
                <a:gd name="connsiteY7" fmla="*/ 1685411 h 4377690"/>
                <a:gd name="connsiteX8" fmla="*/ 2246630 w 2246630"/>
                <a:gd name="connsiteY8" fmla="*/ 2101291 h 4377690"/>
                <a:gd name="connsiteX9" fmla="*/ 2246630 w 2246630"/>
                <a:gd name="connsiteY9" fmla="*/ 2604726 h 4377690"/>
                <a:gd name="connsiteX10" fmla="*/ 2246630 w 2246630"/>
                <a:gd name="connsiteY10" fmla="*/ 3108160 h 4377690"/>
                <a:gd name="connsiteX11" fmla="*/ 2246630 w 2246630"/>
                <a:gd name="connsiteY11" fmla="*/ 3524040 h 4377690"/>
                <a:gd name="connsiteX12" fmla="*/ 2246630 w 2246630"/>
                <a:gd name="connsiteY12" fmla="*/ 4377690 h 4377690"/>
                <a:gd name="connsiteX13" fmla="*/ 1662506 w 2246630"/>
                <a:gd name="connsiteY13" fmla="*/ 4377690 h 4377690"/>
                <a:gd name="connsiteX14" fmla="*/ 1055916 w 2246630"/>
                <a:gd name="connsiteY14" fmla="*/ 4377690 h 4377690"/>
                <a:gd name="connsiteX15" fmla="*/ 494259 w 2246630"/>
                <a:gd name="connsiteY15" fmla="*/ 4377690 h 4377690"/>
                <a:gd name="connsiteX16" fmla="*/ 0 w 2246630"/>
                <a:gd name="connsiteY16" fmla="*/ 4377690 h 4377690"/>
                <a:gd name="connsiteX17" fmla="*/ 0 w 2246630"/>
                <a:gd name="connsiteY17" fmla="*/ 3874256 h 4377690"/>
                <a:gd name="connsiteX18" fmla="*/ 0 w 2246630"/>
                <a:gd name="connsiteY18" fmla="*/ 3414598 h 4377690"/>
                <a:gd name="connsiteX19" fmla="*/ 0 w 2246630"/>
                <a:gd name="connsiteY19" fmla="*/ 2954941 h 4377690"/>
                <a:gd name="connsiteX20" fmla="*/ 0 w 2246630"/>
                <a:gd name="connsiteY20" fmla="*/ 2320176 h 4377690"/>
                <a:gd name="connsiteX21" fmla="*/ 0 w 2246630"/>
                <a:gd name="connsiteY21" fmla="*/ 1816741 h 4377690"/>
                <a:gd name="connsiteX22" fmla="*/ 0 w 2246630"/>
                <a:gd name="connsiteY22" fmla="*/ 1181976 h 4377690"/>
                <a:gd name="connsiteX23" fmla="*/ 0 w 2246630"/>
                <a:gd name="connsiteY23" fmla="*/ 590988 h 4377690"/>
                <a:gd name="connsiteX24" fmla="*/ 0 w 2246630"/>
                <a:gd name="connsiteY24" fmla="*/ 0 h 437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46630" h="4377690" fill="none" extrusionOk="0">
                  <a:moveTo>
                    <a:pt x="0" y="0"/>
                  </a:moveTo>
                  <a:cubicBezTo>
                    <a:pt x="128910" y="-3128"/>
                    <a:pt x="398718" y="14555"/>
                    <a:pt x="539191" y="0"/>
                  </a:cubicBezTo>
                  <a:cubicBezTo>
                    <a:pt x="679664" y="-14555"/>
                    <a:pt x="902459" y="67097"/>
                    <a:pt x="1145781" y="0"/>
                  </a:cubicBezTo>
                  <a:cubicBezTo>
                    <a:pt x="1389103" y="-67097"/>
                    <a:pt x="1433337" y="4192"/>
                    <a:pt x="1707439" y="0"/>
                  </a:cubicBezTo>
                  <a:cubicBezTo>
                    <a:pt x="1981541" y="-4192"/>
                    <a:pt x="2093226" y="23452"/>
                    <a:pt x="2246630" y="0"/>
                  </a:cubicBezTo>
                  <a:cubicBezTo>
                    <a:pt x="2287250" y="183908"/>
                    <a:pt x="2217966" y="424142"/>
                    <a:pt x="2246630" y="547211"/>
                  </a:cubicBezTo>
                  <a:cubicBezTo>
                    <a:pt x="2275294" y="670280"/>
                    <a:pt x="2192380" y="982724"/>
                    <a:pt x="2246630" y="1094423"/>
                  </a:cubicBezTo>
                  <a:cubicBezTo>
                    <a:pt x="2300880" y="1206122"/>
                    <a:pt x="2180076" y="1395915"/>
                    <a:pt x="2246630" y="1685411"/>
                  </a:cubicBezTo>
                  <a:cubicBezTo>
                    <a:pt x="2313184" y="1974907"/>
                    <a:pt x="2230849" y="1990921"/>
                    <a:pt x="2246630" y="2101291"/>
                  </a:cubicBezTo>
                  <a:cubicBezTo>
                    <a:pt x="2262411" y="2211661"/>
                    <a:pt x="2225192" y="2373105"/>
                    <a:pt x="2246630" y="2604726"/>
                  </a:cubicBezTo>
                  <a:cubicBezTo>
                    <a:pt x="2268068" y="2836347"/>
                    <a:pt x="2194857" y="2994980"/>
                    <a:pt x="2246630" y="3108160"/>
                  </a:cubicBezTo>
                  <a:cubicBezTo>
                    <a:pt x="2298403" y="3221340"/>
                    <a:pt x="2198116" y="3327692"/>
                    <a:pt x="2246630" y="3524040"/>
                  </a:cubicBezTo>
                  <a:cubicBezTo>
                    <a:pt x="2295144" y="3720388"/>
                    <a:pt x="2180527" y="4123279"/>
                    <a:pt x="2246630" y="4377690"/>
                  </a:cubicBezTo>
                  <a:cubicBezTo>
                    <a:pt x="1994498" y="4431301"/>
                    <a:pt x="1857631" y="4323180"/>
                    <a:pt x="1662506" y="4377690"/>
                  </a:cubicBezTo>
                  <a:cubicBezTo>
                    <a:pt x="1467381" y="4432200"/>
                    <a:pt x="1218519" y="4308740"/>
                    <a:pt x="1055916" y="4377690"/>
                  </a:cubicBezTo>
                  <a:cubicBezTo>
                    <a:pt x="893313" y="4446640"/>
                    <a:pt x="729393" y="4327257"/>
                    <a:pt x="494259" y="4377690"/>
                  </a:cubicBezTo>
                  <a:cubicBezTo>
                    <a:pt x="259125" y="4428123"/>
                    <a:pt x="169848" y="4318525"/>
                    <a:pt x="0" y="4377690"/>
                  </a:cubicBezTo>
                  <a:cubicBezTo>
                    <a:pt x="-7230" y="4137705"/>
                    <a:pt x="11882" y="4080465"/>
                    <a:pt x="0" y="3874256"/>
                  </a:cubicBezTo>
                  <a:cubicBezTo>
                    <a:pt x="-11882" y="3668047"/>
                    <a:pt x="31949" y="3640714"/>
                    <a:pt x="0" y="3414598"/>
                  </a:cubicBezTo>
                  <a:cubicBezTo>
                    <a:pt x="-31949" y="3188482"/>
                    <a:pt x="24941" y="3121973"/>
                    <a:pt x="0" y="2954941"/>
                  </a:cubicBezTo>
                  <a:cubicBezTo>
                    <a:pt x="-24941" y="2787909"/>
                    <a:pt x="13803" y="2551248"/>
                    <a:pt x="0" y="2320176"/>
                  </a:cubicBezTo>
                  <a:cubicBezTo>
                    <a:pt x="-13803" y="2089104"/>
                    <a:pt x="43470" y="2004431"/>
                    <a:pt x="0" y="1816741"/>
                  </a:cubicBezTo>
                  <a:cubicBezTo>
                    <a:pt x="-43470" y="1629052"/>
                    <a:pt x="48984" y="1404205"/>
                    <a:pt x="0" y="1181976"/>
                  </a:cubicBezTo>
                  <a:cubicBezTo>
                    <a:pt x="-48984" y="959747"/>
                    <a:pt x="21042" y="765607"/>
                    <a:pt x="0" y="590988"/>
                  </a:cubicBezTo>
                  <a:cubicBezTo>
                    <a:pt x="-21042" y="416369"/>
                    <a:pt x="38483" y="275221"/>
                    <a:pt x="0" y="0"/>
                  </a:cubicBezTo>
                  <a:close/>
                </a:path>
                <a:path w="2246630" h="4377690" stroke="0" extrusionOk="0">
                  <a:moveTo>
                    <a:pt x="0" y="0"/>
                  </a:moveTo>
                  <a:cubicBezTo>
                    <a:pt x="255479" y="-56275"/>
                    <a:pt x="410867" y="9868"/>
                    <a:pt x="584124" y="0"/>
                  </a:cubicBezTo>
                  <a:cubicBezTo>
                    <a:pt x="757381" y="-9868"/>
                    <a:pt x="930605" y="43760"/>
                    <a:pt x="1078382" y="0"/>
                  </a:cubicBezTo>
                  <a:cubicBezTo>
                    <a:pt x="1226159" y="-43760"/>
                    <a:pt x="1362421" y="1894"/>
                    <a:pt x="1640040" y="0"/>
                  </a:cubicBezTo>
                  <a:cubicBezTo>
                    <a:pt x="1917659" y="-1894"/>
                    <a:pt x="2113282" y="46216"/>
                    <a:pt x="2246630" y="0"/>
                  </a:cubicBezTo>
                  <a:cubicBezTo>
                    <a:pt x="2261566" y="239263"/>
                    <a:pt x="2186888" y="319650"/>
                    <a:pt x="2246630" y="590988"/>
                  </a:cubicBezTo>
                  <a:cubicBezTo>
                    <a:pt x="2306372" y="862326"/>
                    <a:pt x="2221558" y="1007863"/>
                    <a:pt x="2246630" y="1225753"/>
                  </a:cubicBezTo>
                  <a:cubicBezTo>
                    <a:pt x="2271702" y="1443643"/>
                    <a:pt x="2230909" y="1608523"/>
                    <a:pt x="2246630" y="1729188"/>
                  </a:cubicBezTo>
                  <a:cubicBezTo>
                    <a:pt x="2262351" y="1849854"/>
                    <a:pt x="2222818" y="2198698"/>
                    <a:pt x="2246630" y="2320176"/>
                  </a:cubicBezTo>
                  <a:cubicBezTo>
                    <a:pt x="2270442" y="2441654"/>
                    <a:pt x="2218554" y="2600640"/>
                    <a:pt x="2246630" y="2736056"/>
                  </a:cubicBezTo>
                  <a:cubicBezTo>
                    <a:pt x="2274706" y="2871472"/>
                    <a:pt x="2181164" y="3064576"/>
                    <a:pt x="2246630" y="3283268"/>
                  </a:cubicBezTo>
                  <a:cubicBezTo>
                    <a:pt x="2312096" y="3501960"/>
                    <a:pt x="2199958" y="3602112"/>
                    <a:pt x="2246630" y="3699148"/>
                  </a:cubicBezTo>
                  <a:cubicBezTo>
                    <a:pt x="2293302" y="3796184"/>
                    <a:pt x="2236635" y="4220928"/>
                    <a:pt x="2246630" y="4377690"/>
                  </a:cubicBezTo>
                  <a:cubicBezTo>
                    <a:pt x="1948033" y="4417279"/>
                    <a:pt x="1892148" y="4332970"/>
                    <a:pt x="1640040" y="4377690"/>
                  </a:cubicBezTo>
                  <a:cubicBezTo>
                    <a:pt x="1387932" y="4422410"/>
                    <a:pt x="1327973" y="4323025"/>
                    <a:pt x="1123315" y="4377690"/>
                  </a:cubicBezTo>
                  <a:cubicBezTo>
                    <a:pt x="918657" y="4432355"/>
                    <a:pt x="849437" y="4338631"/>
                    <a:pt x="629056" y="4377690"/>
                  </a:cubicBezTo>
                  <a:cubicBezTo>
                    <a:pt x="408675" y="4416749"/>
                    <a:pt x="219223" y="4309034"/>
                    <a:pt x="0" y="4377690"/>
                  </a:cubicBezTo>
                  <a:cubicBezTo>
                    <a:pt x="-4604" y="4186409"/>
                    <a:pt x="16053" y="4049967"/>
                    <a:pt x="0" y="3742925"/>
                  </a:cubicBezTo>
                  <a:cubicBezTo>
                    <a:pt x="-16053" y="3435884"/>
                    <a:pt x="55037" y="3446720"/>
                    <a:pt x="0" y="3283268"/>
                  </a:cubicBezTo>
                  <a:cubicBezTo>
                    <a:pt x="-55037" y="3119816"/>
                    <a:pt x="56013" y="2931773"/>
                    <a:pt x="0" y="2736056"/>
                  </a:cubicBezTo>
                  <a:cubicBezTo>
                    <a:pt x="-56013" y="2540339"/>
                    <a:pt x="46528" y="2416426"/>
                    <a:pt x="0" y="2232622"/>
                  </a:cubicBezTo>
                  <a:cubicBezTo>
                    <a:pt x="-46528" y="2048818"/>
                    <a:pt x="38919" y="1880769"/>
                    <a:pt x="0" y="1729188"/>
                  </a:cubicBezTo>
                  <a:cubicBezTo>
                    <a:pt x="-38919" y="1577607"/>
                    <a:pt x="6952" y="1319152"/>
                    <a:pt x="0" y="1138199"/>
                  </a:cubicBezTo>
                  <a:cubicBezTo>
                    <a:pt x="-6952" y="957246"/>
                    <a:pt x="56911" y="829599"/>
                    <a:pt x="0" y="634765"/>
                  </a:cubicBezTo>
                  <a:cubicBezTo>
                    <a:pt x="-56911" y="439931"/>
                    <a:pt x="47933" y="148306"/>
                    <a:pt x="0" y="0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493558948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Szabadkéz 8">
                  <a:extLst>
                    <a:ext uri="{FF2B5EF4-FFF2-40B4-BE49-F238E27FC236}">
                      <a16:creationId xmlns:a16="http://schemas.microsoft.com/office/drawing/2014/main" id="{CC61BB69-936A-45A9-9498-E6F614DE2048}"/>
                    </a:ext>
                  </a:extLst>
                </p14:cNvPr>
                <p14:cNvContentPartPr/>
                <p14:nvPr/>
              </p14:nvContentPartPr>
              <p14:xfrm>
                <a:off x="8379936" y="2763837"/>
                <a:ext cx="987425" cy="987425"/>
              </p14:xfrm>
            </p:contentPart>
          </mc:Choice>
          <mc:Fallback xmlns="">
            <p:pic>
              <p:nvPicPr>
                <p:cNvPr id="9" name="Szabadkéz 8">
                  <a:extLst>
                    <a:ext uri="{FF2B5EF4-FFF2-40B4-BE49-F238E27FC236}">
                      <a16:creationId xmlns:a16="http://schemas.microsoft.com/office/drawing/2014/main" id="{CC61BB69-936A-45A9-9498-E6F614DE20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61937" y="2727839"/>
                  <a:ext cx="1023063" cy="1059061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" name="Kép 11">
            <a:extLst>
              <a:ext uri="{FF2B5EF4-FFF2-40B4-BE49-F238E27FC236}">
                <a16:creationId xmlns:a16="http://schemas.microsoft.com/office/drawing/2014/main" id="{A443BC43-8D2B-4339-B541-CD24A664553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347">
            <a:off x="9440883" y="2001520"/>
            <a:ext cx="2161540" cy="4398010"/>
          </a:xfrm>
          <a:custGeom>
            <a:avLst/>
            <a:gdLst>
              <a:gd name="connsiteX0" fmla="*/ 0 w 2161540"/>
              <a:gd name="connsiteY0" fmla="*/ 0 h 4398010"/>
              <a:gd name="connsiteX1" fmla="*/ 518770 w 2161540"/>
              <a:gd name="connsiteY1" fmla="*/ 0 h 4398010"/>
              <a:gd name="connsiteX2" fmla="*/ 1102385 w 2161540"/>
              <a:gd name="connsiteY2" fmla="*/ 0 h 4398010"/>
              <a:gd name="connsiteX3" fmla="*/ 1642770 w 2161540"/>
              <a:gd name="connsiteY3" fmla="*/ 0 h 4398010"/>
              <a:gd name="connsiteX4" fmla="*/ 2161540 w 2161540"/>
              <a:gd name="connsiteY4" fmla="*/ 0 h 4398010"/>
              <a:gd name="connsiteX5" fmla="*/ 2161540 w 2161540"/>
              <a:gd name="connsiteY5" fmla="*/ 549751 h 4398010"/>
              <a:gd name="connsiteX6" fmla="*/ 2161540 w 2161540"/>
              <a:gd name="connsiteY6" fmla="*/ 1099503 h 4398010"/>
              <a:gd name="connsiteX7" fmla="*/ 2161540 w 2161540"/>
              <a:gd name="connsiteY7" fmla="*/ 1693234 h 4398010"/>
              <a:gd name="connsiteX8" fmla="*/ 2161540 w 2161540"/>
              <a:gd name="connsiteY8" fmla="*/ 2111045 h 4398010"/>
              <a:gd name="connsiteX9" fmla="*/ 2161540 w 2161540"/>
              <a:gd name="connsiteY9" fmla="*/ 2616816 h 4398010"/>
              <a:gd name="connsiteX10" fmla="*/ 2161540 w 2161540"/>
              <a:gd name="connsiteY10" fmla="*/ 3122587 h 4398010"/>
              <a:gd name="connsiteX11" fmla="*/ 2161540 w 2161540"/>
              <a:gd name="connsiteY11" fmla="*/ 3540398 h 4398010"/>
              <a:gd name="connsiteX12" fmla="*/ 2161540 w 2161540"/>
              <a:gd name="connsiteY12" fmla="*/ 4398010 h 4398010"/>
              <a:gd name="connsiteX13" fmla="*/ 1599540 w 2161540"/>
              <a:gd name="connsiteY13" fmla="*/ 4398010 h 4398010"/>
              <a:gd name="connsiteX14" fmla="*/ 1015924 w 2161540"/>
              <a:gd name="connsiteY14" fmla="*/ 4398010 h 4398010"/>
              <a:gd name="connsiteX15" fmla="*/ 475539 w 2161540"/>
              <a:gd name="connsiteY15" fmla="*/ 4398010 h 4398010"/>
              <a:gd name="connsiteX16" fmla="*/ 0 w 2161540"/>
              <a:gd name="connsiteY16" fmla="*/ 4398010 h 4398010"/>
              <a:gd name="connsiteX17" fmla="*/ 0 w 2161540"/>
              <a:gd name="connsiteY17" fmla="*/ 3892239 h 4398010"/>
              <a:gd name="connsiteX18" fmla="*/ 0 w 2161540"/>
              <a:gd name="connsiteY18" fmla="*/ 3430448 h 4398010"/>
              <a:gd name="connsiteX19" fmla="*/ 0 w 2161540"/>
              <a:gd name="connsiteY19" fmla="*/ 2968657 h 4398010"/>
              <a:gd name="connsiteX20" fmla="*/ 0 w 2161540"/>
              <a:gd name="connsiteY20" fmla="*/ 2330945 h 4398010"/>
              <a:gd name="connsiteX21" fmla="*/ 0 w 2161540"/>
              <a:gd name="connsiteY21" fmla="*/ 1825174 h 4398010"/>
              <a:gd name="connsiteX22" fmla="*/ 0 w 2161540"/>
              <a:gd name="connsiteY22" fmla="*/ 1187463 h 4398010"/>
              <a:gd name="connsiteX23" fmla="*/ 0 w 2161540"/>
              <a:gd name="connsiteY23" fmla="*/ 593731 h 4398010"/>
              <a:gd name="connsiteX24" fmla="*/ 0 w 2161540"/>
              <a:gd name="connsiteY24" fmla="*/ 0 h 4398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1540" h="4398010" fill="none" extrusionOk="0">
                <a:moveTo>
                  <a:pt x="0" y="0"/>
                </a:moveTo>
                <a:cubicBezTo>
                  <a:pt x="244825" y="-31114"/>
                  <a:pt x="318460" y="39182"/>
                  <a:pt x="518770" y="0"/>
                </a:cubicBezTo>
                <a:cubicBezTo>
                  <a:pt x="719080" y="-39182"/>
                  <a:pt x="892640" y="28586"/>
                  <a:pt x="1102385" y="0"/>
                </a:cubicBezTo>
                <a:cubicBezTo>
                  <a:pt x="1312130" y="-28586"/>
                  <a:pt x="1462422" y="26981"/>
                  <a:pt x="1642770" y="0"/>
                </a:cubicBezTo>
                <a:cubicBezTo>
                  <a:pt x="1823119" y="-26981"/>
                  <a:pt x="1961849" y="20484"/>
                  <a:pt x="2161540" y="0"/>
                </a:cubicBezTo>
                <a:cubicBezTo>
                  <a:pt x="2221350" y="218750"/>
                  <a:pt x="2118290" y="356606"/>
                  <a:pt x="2161540" y="549751"/>
                </a:cubicBezTo>
                <a:cubicBezTo>
                  <a:pt x="2204790" y="742896"/>
                  <a:pt x="2141420" y="852183"/>
                  <a:pt x="2161540" y="1099503"/>
                </a:cubicBezTo>
                <a:cubicBezTo>
                  <a:pt x="2181660" y="1346823"/>
                  <a:pt x="2153487" y="1472225"/>
                  <a:pt x="2161540" y="1693234"/>
                </a:cubicBezTo>
                <a:cubicBezTo>
                  <a:pt x="2169593" y="1914243"/>
                  <a:pt x="2127044" y="1905172"/>
                  <a:pt x="2161540" y="2111045"/>
                </a:cubicBezTo>
                <a:cubicBezTo>
                  <a:pt x="2196036" y="2316918"/>
                  <a:pt x="2148755" y="2381033"/>
                  <a:pt x="2161540" y="2616816"/>
                </a:cubicBezTo>
                <a:cubicBezTo>
                  <a:pt x="2174325" y="2852599"/>
                  <a:pt x="2117983" y="2885561"/>
                  <a:pt x="2161540" y="3122587"/>
                </a:cubicBezTo>
                <a:cubicBezTo>
                  <a:pt x="2205097" y="3359613"/>
                  <a:pt x="2144591" y="3332481"/>
                  <a:pt x="2161540" y="3540398"/>
                </a:cubicBezTo>
                <a:cubicBezTo>
                  <a:pt x="2178489" y="3748315"/>
                  <a:pt x="2090147" y="4074069"/>
                  <a:pt x="2161540" y="4398010"/>
                </a:cubicBezTo>
                <a:cubicBezTo>
                  <a:pt x="2038391" y="4423591"/>
                  <a:pt x="1827762" y="4383409"/>
                  <a:pt x="1599540" y="4398010"/>
                </a:cubicBezTo>
                <a:cubicBezTo>
                  <a:pt x="1371318" y="4412611"/>
                  <a:pt x="1280828" y="4391809"/>
                  <a:pt x="1015924" y="4398010"/>
                </a:cubicBezTo>
                <a:cubicBezTo>
                  <a:pt x="751020" y="4404211"/>
                  <a:pt x="604901" y="4382944"/>
                  <a:pt x="475539" y="4398010"/>
                </a:cubicBezTo>
                <a:cubicBezTo>
                  <a:pt x="346178" y="4413076"/>
                  <a:pt x="110515" y="4348816"/>
                  <a:pt x="0" y="4398010"/>
                </a:cubicBezTo>
                <a:cubicBezTo>
                  <a:pt x="-17292" y="4271002"/>
                  <a:pt x="26181" y="4126805"/>
                  <a:pt x="0" y="3892239"/>
                </a:cubicBezTo>
                <a:cubicBezTo>
                  <a:pt x="-26181" y="3657673"/>
                  <a:pt x="26792" y="3573488"/>
                  <a:pt x="0" y="3430448"/>
                </a:cubicBezTo>
                <a:cubicBezTo>
                  <a:pt x="-26792" y="3287408"/>
                  <a:pt x="7275" y="3142987"/>
                  <a:pt x="0" y="2968657"/>
                </a:cubicBezTo>
                <a:cubicBezTo>
                  <a:pt x="-7275" y="2794327"/>
                  <a:pt x="4729" y="2516772"/>
                  <a:pt x="0" y="2330945"/>
                </a:cubicBezTo>
                <a:cubicBezTo>
                  <a:pt x="-4729" y="2145118"/>
                  <a:pt x="14343" y="1945963"/>
                  <a:pt x="0" y="1825174"/>
                </a:cubicBezTo>
                <a:cubicBezTo>
                  <a:pt x="-14343" y="1704385"/>
                  <a:pt x="50025" y="1319275"/>
                  <a:pt x="0" y="1187463"/>
                </a:cubicBezTo>
                <a:cubicBezTo>
                  <a:pt x="-50025" y="1055651"/>
                  <a:pt x="46672" y="740755"/>
                  <a:pt x="0" y="593731"/>
                </a:cubicBezTo>
                <a:cubicBezTo>
                  <a:pt x="-46672" y="446707"/>
                  <a:pt x="67179" y="260962"/>
                  <a:pt x="0" y="0"/>
                </a:cubicBezTo>
                <a:close/>
              </a:path>
              <a:path w="2161540" h="4398010" stroke="0" extrusionOk="0">
                <a:moveTo>
                  <a:pt x="0" y="0"/>
                </a:moveTo>
                <a:cubicBezTo>
                  <a:pt x="260057" y="-53971"/>
                  <a:pt x="320370" y="51441"/>
                  <a:pt x="562000" y="0"/>
                </a:cubicBezTo>
                <a:cubicBezTo>
                  <a:pt x="803630" y="-51441"/>
                  <a:pt x="870317" y="43458"/>
                  <a:pt x="1037539" y="0"/>
                </a:cubicBezTo>
                <a:cubicBezTo>
                  <a:pt x="1204761" y="-43458"/>
                  <a:pt x="1421587" y="56133"/>
                  <a:pt x="1577924" y="0"/>
                </a:cubicBezTo>
                <a:cubicBezTo>
                  <a:pt x="1734262" y="-56133"/>
                  <a:pt x="1982763" y="61482"/>
                  <a:pt x="2161540" y="0"/>
                </a:cubicBezTo>
                <a:cubicBezTo>
                  <a:pt x="2195634" y="261504"/>
                  <a:pt x="2159987" y="319522"/>
                  <a:pt x="2161540" y="593731"/>
                </a:cubicBezTo>
                <a:cubicBezTo>
                  <a:pt x="2163093" y="867940"/>
                  <a:pt x="2154383" y="1033415"/>
                  <a:pt x="2161540" y="1231443"/>
                </a:cubicBezTo>
                <a:cubicBezTo>
                  <a:pt x="2168697" y="1429471"/>
                  <a:pt x="2119720" y="1635795"/>
                  <a:pt x="2161540" y="1737214"/>
                </a:cubicBezTo>
                <a:cubicBezTo>
                  <a:pt x="2203360" y="1838633"/>
                  <a:pt x="2123865" y="2126392"/>
                  <a:pt x="2161540" y="2330945"/>
                </a:cubicBezTo>
                <a:cubicBezTo>
                  <a:pt x="2199215" y="2535498"/>
                  <a:pt x="2125891" y="2632497"/>
                  <a:pt x="2161540" y="2748756"/>
                </a:cubicBezTo>
                <a:cubicBezTo>
                  <a:pt x="2197189" y="2865015"/>
                  <a:pt x="2133493" y="3077042"/>
                  <a:pt x="2161540" y="3298508"/>
                </a:cubicBezTo>
                <a:cubicBezTo>
                  <a:pt x="2189587" y="3519974"/>
                  <a:pt x="2155318" y="3595902"/>
                  <a:pt x="2161540" y="3716318"/>
                </a:cubicBezTo>
                <a:cubicBezTo>
                  <a:pt x="2167762" y="3836734"/>
                  <a:pt x="2091547" y="4174442"/>
                  <a:pt x="2161540" y="4398010"/>
                </a:cubicBezTo>
                <a:cubicBezTo>
                  <a:pt x="2037107" y="4460434"/>
                  <a:pt x="1770837" y="4346841"/>
                  <a:pt x="1577924" y="4398010"/>
                </a:cubicBezTo>
                <a:cubicBezTo>
                  <a:pt x="1385011" y="4449179"/>
                  <a:pt x="1311001" y="4338403"/>
                  <a:pt x="1080770" y="4398010"/>
                </a:cubicBezTo>
                <a:cubicBezTo>
                  <a:pt x="850539" y="4457617"/>
                  <a:pt x="751720" y="4379158"/>
                  <a:pt x="605231" y="4398010"/>
                </a:cubicBezTo>
                <a:cubicBezTo>
                  <a:pt x="458742" y="4416862"/>
                  <a:pt x="284893" y="4384107"/>
                  <a:pt x="0" y="4398010"/>
                </a:cubicBezTo>
                <a:cubicBezTo>
                  <a:pt x="-11367" y="4097167"/>
                  <a:pt x="63118" y="4003453"/>
                  <a:pt x="0" y="3760299"/>
                </a:cubicBezTo>
                <a:cubicBezTo>
                  <a:pt x="-63118" y="3517145"/>
                  <a:pt x="31761" y="3443110"/>
                  <a:pt x="0" y="3298508"/>
                </a:cubicBezTo>
                <a:cubicBezTo>
                  <a:pt x="-31761" y="3153906"/>
                  <a:pt x="37289" y="2920423"/>
                  <a:pt x="0" y="2748756"/>
                </a:cubicBezTo>
                <a:cubicBezTo>
                  <a:pt x="-37289" y="2577089"/>
                  <a:pt x="30994" y="2354749"/>
                  <a:pt x="0" y="2242985"/>
                </a:cubicBezTo>
                <a:cubicBezTo>
                  <a:pt x="-30994" y="2131221"/>
                  <a:pt x="2333" y="1924692"/>
                  <a:pt x="0" y="1737214"/>
                </a:cubicBezTo>
                <a:cubicBezTo>
                  <a:pt x="-2333" y="1549736"/>
                  <a:pt x="68625" y="1352186"/>
                  <a:pt x="0" y="1143483"/>
                </a:cubicBezTo>
                <a:cubicBezTo>
                  <a:pt x="-68625" y="934780"/>
                  <a:pt x="45687" y="859684"/>
                  <a:pt x="0" y="637711"/>
                </a:cubicBezTo>
                <a:cubicBezTo>
                  <a:pt x="-45687" y="415738"/>
                  <a:pt x="51685" y="210738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Szabadkéz 10">
                <a:extLst>
                  <a:ext uri="{FF2B5EF4-FFF2-40B4-BE49-F238E27FC236}">
                    <a16:creationId xmlns:a16="http://schemas.microsoft.com/office/drawing/2014/main" id="{D37FCA0E-92EB-4C60-AF6A-402F2F5E91EC}"/>
                  </a:ext>
                </a:extLst>
              </p14:cNvPr>
              <p14:cNvContentPartPr/>
              <p14:nvPr/>
            </p14:nvContentPartPr>
            <p14:xfrm rot="231347">
              <a:off x="9460831" y="3363277"/>
              <a:ext cx="340995" cy="340995"/>
            </p14:xfrm>
          </p:contentPart>
        </mc:Choice>
        <mc:Fallback xmlns="">
          <p:pic>
            <p:nvPicPr>
              <p:cNvPr id="11" name="Szabadkéz 10">
                <a:extLst>
                  <a:ext uri="{FF2B5EF4-FFF2-40B4-BE49-F238E27FC236}">
                    <a16:creationId xmlns:a16="http://schemas.microsoft.com/office/drawing/2014/main" id="{D37FCA0E-92EB-4C60-AF6A-402F2F5E91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231347">
                <a:off x="9442865" y="3327307"/>
                <a:ext cx="376568" cy="4125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8171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listában megjelennek azok az események, amelyeket azon a napon teljesíteni lehet.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Válaszd ki MATE Kaposvári Campus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ELSŐ (FEL)HAJTÁS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nevű eseményt.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RÉSZLETEK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feliratra.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753E2C66-3646-4696-A27F-129C97B76B0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7842">
            <a:off x="7897495" y="941704"/>
            <a:ext cx="2131060" cy="4250690"/>
          </a:xfrm>
          <a:custGeom>
            <a:avLst/>
            <a:gdLst>
              <a:gd name="connsiteX0" fmla="*/ 0 w 2131060"/>
              <a:gd name="connsiteY0" fmla="*/ 0 h 4250690"/>
              <a:gd name="connsiteX1" fmla="*/ 511454 w 2131060"/>
              <a:gd name="connsiteY1" fmla="*/ 0 h 4250690"/>
              <a:gd name="connsiteX2" fmla="*/ 1086841 w 2131060"/>
              <a:gd name="connsiteY2" fmla="*/ 0 h 4250690"/>
              <a:gd name="connsiteX3" fmla="*/ 1619606 w 2131060"/>
              <a:gd name="connsiteY3" fmla="*/ 0 h 4250690"/>
              <a:gd name="connsiteX4" fmla="*/ 2131060 w 2131060"/>
              <a:gd name="connsiteY4" fmla="*/ 0 h 4250690"/>
              <a:gd name="connsiteX5" fmla="*/ 2131060 w 2131060"/>
              <a:gd name="connsiteY5" fmla="*/ 531336 h 4250690"/>
              <a:gd name="connsiteX6" fmla="*/ 2131060 w 2131060"/>
              <a:gd name="connsiteY6" fmla="*/ 1062673 h 4250690"/>
              <a:gd name="connsiteX7" fmla="*/ 2131060 w 2131060"/>
              <a:gd name="connsiteY7" fmla="*/ 1636516 h 4250690"/>
              <a:gd name="connsiteX8" fmla="*/ 2131060 w 2131060"/>
              <a:gd name="connsiteY8" fmla="*/ 2040331 h 4250690"/>
              <a:gd name="connsiteX9" fmla="*/ 2131060 w 2131060"/>
              <a:gd name="connsiteY9" fmla="*/ 2529161 h 4250690"/>
              <a:gd name="connsiteX10" fmla="*/ 2131060 w 2131060"/>
              <a:gd name="connsiteY10" fmla="*/ 3017990 h 4250690"/>
              <a:gd name="connsiteX11" fmla="*/ 2131060 w 2131060"/>
              <a:gd name="connsiteY11" fmla="*/ 3421805 h 4250690"/>
              <a:gd name="connsiteX12" fmla="*/ 2131060 w 2131060"/>
              <a:gd name="connsiteY12" fmla="*/ 4250690 h 4250690"/>
              <a:gd name="connsiteX13" fmla="*/ 1576984 w 2131060"/>
              <a:gd name="connsiteY13" fmla="*/ 4250690 h 4250690"/>
              <a:gd name="connsiteX14" fmla="*/ 1001598 w 2131060"/>
              <a:gd name="connsiteY14" fmla="*/ 4250690 h 4250690"/>
              <a:gd name="connsiteX15" fmla="*/ 468833 w 2131060"/>
              <a:gd name="connsiteY15" fmla="*/ 4250690 h 4250690"/>
              <a:gd name="connsiteX16" fmla="*/ 0 w 2131060"/>
              <a:gd name="connsiteY16" fmla="*/ 4250690 h 4250690"/>
              <a:gd name="connsiteX17" fmla="*/ 0 w 2131060"/>
              <a:gd name="connsiteY17" fmla="*/ 3761861 h 4250690"/>
              <a:gd name="connsiteX18" fmla="*/ 0 w 2131060"/>
              <a:gd name="connsiteY18" fmla="*/ 3315538 h 4250690"/>
              <a:gd name="connsiteX19" fmla="*/ 0 w 2131060"/>
              <a:gd name="connsiteY19" fmla="*/ 2869216 h 4250690"/>
              <a:gd name="connsiteX20" fmla="*/ 0 w 2131060"/>
              <a:gd name="connsiteY20" fmla="*/ 2252866 h 4250690"/>
              <a:gd name="connsiteX21" fmla="*/ 0 w 2131060"/>
              <a:gd name="connsiteY21" fmla="*/ 1764036 h 4250690"/>
              <a:gd name="connsiteX22" fmla="*/ 0 w 2131060"/>
              <a:gd name="connsiteY22" fmla="*/ 1147686 h 4250690"/>
              <a:gd name="connsiteX23" fmla="*/ 0 w 2131060"/>
              <a:gd name="connsiteY23" fmla="*/ 573843 h 4250690"/>
              <a:gd name="connsiteX24" fmla="*/ 0 w 2131060"/>
              <a:gd name="connsiteY24" fmla="*/ 0 h 425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31060" h="4250690" fill="none" extrusionOk="0">
                <a:moveTo>
                  <a:pt x="0" y="0"/>
                </a:moveTo>
                <a:cubicBezTo>
                  <a:pt x="112603" y="-55955"/>
                  <a:pt x="358100" y="47705"/>
                  <a:pt x="511454" y="0"/>
                </a:cubicBezTo>
                <a:cubicBezTo>
                  <a:pt x="664808" y="-47705"/>
                  <a:pt x="873105" y="33782"/>
                  <a:pt x="1086841" y="0"/>
                </a:cubicBezTo>
                <a:cubicBezTo>
                  <a:pt x="1300577" y="-33782"/>
                  <a:pt x="1406228" y="53346"/>
                  <a:pt x="1619606" y="0"/>
                </a:cubicBezTo>
                <a:cubicBezTo>
                  <a:pt x="1832985" y="-53346"/>
                  <a:pt x="1962763" y="27587"/>
                  <a:pt x="2131060" y="0"/>
                </a:cubicBezTo>
                <a:cubicBezTo>
                  <a:pt x="2158760" y="188877"/>
                  <a:pt x="2096472" y="378548"/>
                  <a:pt x="2131060" y="531336"/>
                </a:cubicBezTo>
                <a:cubicBezTo>
                  <a:pt x="2165648" y="684124"/>
                  <a:pt x="2081327" y="799345"/>
                  <a:pt x="2131060" y="1062673"/>
                </a:cubicBezTo>
                <a:cubicBezTo>
                  <a:pt x="2180793" y="1326001"/>
                  <a:pt x="2118339" y="1441810"/>
                  <a:pt x="2131060" y="1636516"/>
                </a:cubicBezTo>
                <a:cubicBezTo>
                  <a:pt x="2143781" y="1831222"/>
                  <a:pt x="2089989" y="1888844"/>
                  <a:pt x="2131060" y="2040331"/>
                </a:cubicBezTo>
                <a:cubicBezTo>
                  <a:pt x="2172131" y="2191819"/>
                  <a:pt x="2117470" y="2360756"/>
                  <a:pt x="2131060" y="2529161"/>
                </a:cubicBezTo>
                <a:cubicBezTo>
                  <a:pt x="2144650" y="2697566"/>
                  <a:pt x="2119797" y="2866509"/>
                  <a:pt x="2131060" y="3017990"/>
                </a:cubicBezTo>
                <a:cubicBezTo>
                  <a:pt x="2142323" y="3169471"/>
                  <a:pt x="2121857" y="3220570"/>
                  <a:pt x="2131060" y="3421805"/>
                </a:cubicBezTo>
                <a:cubicBezTo>
                  <a:pt x="2140263" y="3623041"/>
                  <a:pt x="2119637" y="4056391"/>
                  <a:pt x="2131060" y="4250690"/>
                </a:cubicBezTo>
                <a:cubicBezTo>
                  <a:pt x="1885299" y="4313187"/>
                  <a:pt x="1844553" y="4216219"/>
                  <a:pt x="1576984" y="4250690"/>
                </a:cubicBezTo>
                <a:cubicBezTo>
                  <a:pt x="1309415" y="4285161"/>
                  <a:pt x="1237236" y="4211537"/>
                  <a:pt x="1001598" y="4250690"/>
                </a:cubicBezTo>
                <a:cubicBezTo>
                  <a:pt x="765960" y="4289843"/>
                  <a:pt x="605215" y="4216803"/>
                  <a:pt x="468833" y="4250690"/>
                </a:cubicBezTo>
                <a:cubicBezTo>
                  <a:pt x="332451" y="4284577"/>
                  <a:pt x="199265" y="4198625"/>
                  <a:pt x="0" y="4250690"/>
                </a:cubicBezTo>
                <a:cubicBezTo>
                  <a:pt x="-37526" y="4108921"/>
                  <a:pt x="36114" y="3942845"/>
                  <a:pt x="0" y="3761861"/>
                </a:cubicBezTo>
                <a:cubicBezTo>
                  <a:pt x="-36114" y="3580877"/>
                  <a:pt x="19093" y="3433119"/>
                  <a:pt x="0" y="3315538"/>
                </a:cubicBezTo>
                <a:cubicBezTo>
                  <a:pt x="-19093" y="3197957"/>
                  <a:pt x="26159" y="2987337"/>
                  <a:pt x="0" y="2869216"/>
                </a:cubicBezTo>
                <a:cubicBezTo>
                  <a:pt x="-26159" y="2751095"/>
                  <a:pt x="68903" y="2404427"/>
                  <a:pt x="0" y="2252866"/>
                </a:cubicBezTo>
                <a:cubicBezTo>
                  <a:pt x="-68903" y="2101305"/>
                  <a:pt x="37968" y="1975781"/>
                  <a:pt x="0" y="1764036"/>
                </a:cubicBezTo>
                <a:cubicBezTo>
                  <a:pt x="-37968" y="1552291"/>
                  <a:pt x="46758" y="1387868"/>
                  <a:pt x="0" y="1147686"/>
                </a:cubicBezTo>
                <a:cubicBezTo>
                  <a:pt x="-46758" y="907504"/>
                  <a:pt x="43810" y="773682"/>
                  <a:pt x="0" y="573843"/>
                </a:cubicBezTo>
                <a:cubicBezTo>
                  <a:pt x="-43810" y="374004"/>
                  <a:pt x="54849" y="120981"/>
                  <a:pt x="0" y="0"/>
                </a:cubicBezTo>
                <a:close/>
              </a:path>
              <a:path w="2131060" h="4250690" stroke="0" extrusionOk="0">
                <a:moveTo>
                  <a:pt x="0" y="0"/>
                </a:moveTo>
                <a:cubicBezTo>
                  <a:pt x="271738" y="-41077"/>
                  <a:pt x="434722" y="30709"/>
                  <a:pt x="554076" y="0"/>
                </a:cubicBezTo>
                <a:cubicBezTo>
                  <a:pt x="673430" y="-30709"/>
                  <a:pt x="895889" y="55118"/>
                  <a:pt x="1022909" y="0"/>
                </a:cubicBezTo>
                <a:cubicBezTo>
                  <a:pt x="1149929" y="-55118"/>
                  <a:pt x="1350482" y="22376"/>
                  <a:pt x="1555674" y="0"/>
                </a:cubicBezTo>
                <a:cubicBezTo>
                  <a:pt x="1760866" y="-22376"/>
                  <a:pt x="1927616" y="54757"/>
                  <a:pt x="2131060" y="0"/>
                </a:cubicBezTo>
                <a:cubicBezTo>
                  <a:pt x="2170902" y="193057"/>
                  <a:pt x="2069194" y="414335"/>
                  <a:pt x="2131060" y="573843"/>
                </a:cubicBezTo>
                <a:cubicBezTo>
                  <a:pt x="2192926" y="733351"/>
                  <a:pt x="2104858" y="924318"/>
                  <a:pt x="2131060" y="1190193"/>
                </a:cubicBezTo>
                <a:cubicBezTo>
                  <a:pt x="2157262" y="1456068"/>
                  <a:pt x="2092836" y="1538944"/>
                  <a:pt x="2131060" y="1679023"/>
                </a:cubicBezTo>
                <a:cubicBezTo>
                  <a:pt x="2169284" y="1819102"/>
                  <a:pt x="2090555" y="2094182"/>
                  <a:pt x="2131060" y="2252866"/>
                </a:cubicBezTo>
                <a:cubicBezTo>
                  <a:pt x="2171565" y="2411550"/>
                  <a:pt x="2101730" y="2508871"/>
                  <a:pt x="2131060" y="2656681"/>
                </a:cubicBezTo>
                <a:cubicBezTo>
                  <a:pt x="2160390" y="2804492"/>
                  <a:pt x="2087351" y="3060910"/>
                  <a:pt x="2131060" y="3188018"/>
                </a:cubicBezTo>
                <a:cubicBezTo>
                  <a:pt x="2174769" y="3315126"/>
                  <a:pt x="2089042" y="3408750"/>
                  <a:pt x="2131060" y="3591833"/>
                </a:cubicBezTo>
                <a:cubicBezTo>
                  <a:pt x="2173078" y="3774916"/>
                  <a:pt x="2072931" y="4067765"/>
                  <a:pt x="2131060" y="4250690"/>
                </a:cubicBezTo>
                <a:cubicBezTo>
                  <a:pt x="1871673" y="4316326"/>
                  <a:pt x="1788137" y="4233596"/>
                  <a:pt x="1555674" y="4250690"/>
                </a:cubicBezTo>
                <a:cubicBezTo>
                  <a:pt x="1323211" y="4267784"/>
                  <a:pt x="1170081" y="4193985"/>
                  <a:pt x="1065530" y="4250690"/>
                </a:cubicBezTo>
                <a:cubicBezTo>
                  <a:pt x="960979" y="4307395"/>
                  <a:pt x="803917" y="4228600"/>
                  <a:pt x="596697" y="4250690"/>
                </a:cubicBezTo>
                <a:cubicBezTo>
                  <a:pt x="389477" y="4272780"/>
                  <a:pt x="130914" y="4250577"/>
                  <a:pt x="0" y="4250690"/>
                </a:cubicBezTo>
                <a:cubicBezTo>
                  <a:pt x="-44092" y="3954956"/>
                  <a:pt x="28229" y="3795769"/>
                  <a:pt x="0" y="3634340"/>
                </a:cubicBezTo>
                <a:cubicBezTo>
                  <a:pt x="-28229" y="3472911"/>
                  <a:pt x="22619" y="3336245"/>
                  <a:pt x="0" y="3188018"/>
                </a:cubicBezTo>
                <a:cubicBezTo>
                  <a:pt x="-22619" y="3039791"/>
                  <a:pt x="61707" y="2833607"/>
                  <a:pt x="0" y="2656681"/>
                </a:cubicBezTo>
                <a:cubicBezTo>
                  <a:pt x="-61707" y="2479755"/>
                  <a:pt x="31031" y="2293575"/>
                  <a:pt x="0" y="2167852"/>
                </a:cubicBezTo>
                <a:cubicBezTo>
                  <a:pt x="-31031" y="2042129"/>
                  <a:pt x="25747" y="1890941"/>
                  <a:pt x="0" y="1679023"/>
                </a:cubicBezTo>
                <a:cubicBezTo>
                  <a:pt x="-25747" y="1467105"/>
                  <a:pt x="7880" y="1238599"/>
                  <a:pt x="0" y="1105179"/>
                </a:cubicBezTo>
                <a:cubicBezTo>
                  <a:pt x="-7880" y="971759"/>
                  <a:pt x="55014" y="725026"/>
                  <a:pt x="0" y="616350"/>
                </a:cubicBezTo>
                <a:cubicBezTo>
                  <a:pt x="-55014" y="507674"/>
                  <a:pt x="7435" y="128542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Szabadkéz 13">
                <a:extLst>
                  <a:ext uri="{FF2B5EF4-FFF2-40B4-BE49-F238E27FC236}">
                    <a16:creationId xmlns:a16="http://schemas.microsoft.com/office/drawing/2014/main" id="{1DF900EF-2F4D-4FA6-9EA6-02BD9C192C40}"/>
                  </a:ext>
                </a:extLst>
              </p14:cNvPr>
              <p14:cNvContentPartPr/>
              <p14:nvPr/>
            </p14:nvContentPartPr>
            <p14:xfrm rot="249416">
              <a:off x="8052910" y="1056958"/>
              <a:ext cx="2123440" cy="1124585"/>
            </p14:xfrm>
          </p:contentPart>
        </mc:Choice>
        <mc:Fallback xmlns="">
          <p:pic>
            <p:nvPicPr>
              <p:cNvPr id="14" name="Szabadkéz 13">
                <a:extLst>
                  <a:ext uri="{FF2B5EF4-FFF2-40B4-BE49-F238E27FC236}">
                    <a16:creationId xmlns:a16="http://schemas.microsoft.com/office/drawing/2014/main" id="{1DF900EF-2F4D-4FA6-9EA6-02BD9C192C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49416">
                <a:off x="8034915" y="1020983"/>
                <a:ext cx="2159071" cy="11961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14:cNvPr>
              <p14:cNvContentPartPr/>
              <p14:nvPr/>
            </p14:nvContentPartPr>
            <p14:xfrm rot="403664">
              <a:off x="8986931" y="2375555"/>
              <a:ext cx="1061720" cy="470535"/>
            </p14:xfrm>
          </p:contentPart>
        </mc:Choice>
        <mc:Fallback xmlns="">
          <p:pic>
            <p:nvPicPr>
              <p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403664">
                <a:off x="8968942" y="2339581"/>
                <a:ext cx="1097339" cy="54212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22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képernyőn megjelenik a kiválasztott esemény oldala.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Regisztrálok!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feliratra.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3C637DC0-0F31-4706-8C41-A73F5C2C82D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0472">
            <a:off x="8354060" y="1547864"/>
            <a:ext cx="2085340" cy="4273550"/>
          </a:xfrm>
          <a:custGeom>
            <a:avLst/>
            <a:gdLst>
              <a:gd name="connsiteX0" fmla="*/ 0 w 2085340"/>
              <a:gd name="connsiteY0" fmla="*/ 0 h 4273550"/>
              <a:gd name="connsiteX1" fmla="*/ 500482 w 2085340"/>
              <a:gd name="connsiteY1" fmla="*/ 0 h 4273550"/>
              <a:gd name="connsiteX2" fmla="*/ 1063523 w 2085340"/>
              <a:gd name="connsiteY2" fmla="*/ 0 h 4273550"/>
              <a:gd name="connsiteX3" fmla="*/ 1584858 w 2085340"/>
              <a:gd name="connsiteY3" fmla="*/ 0 h 4273550"/>
              <a:gd name="connsiteX4" fmla="*/ 2085340 w 2085340"/>
              <a:gd name="connsiteY4" fmla="*/ 0 h 4273550"/>
              <a:gd name="connsiteX5" fmla="*/ 2085340 w 2085340"/>
              <a:gd name="connsiteY5" fmla="*/ 534194 h 4273550"/>
              <a:gd name="connsiteX6" fmla="*/ 2085340 w 2085340"/>
              <a:gd name="connsiteY6" fmla="*/ 1068388 h 4273550"/>
              <a:gd name="connsiteX7" fmla="*/ 2085340 w 2085340"/>
              <a:gd name="connsiteY7" fmla="*/ 1645317 h 4273550"/>
              <a:gd name="connsiteX8" fmla="*/ 2085340 w 2085340"/>
              <a:gd name="connsiteY8" fmla="*/ 2051304 h 4273550"/>
              <a:gd name="connsiteX9" fmla="*/ 2085340 w 2085340"/>
              <a:gd name="connsiteY9" fmla="*/ 2542762 h 4273550"/>
              <a:gd name="connsiteX10" fmla="*/ 2085340 w 2085340"/>
              <a:gd name="connsiteY10" fmla="*/ 3034221 h 4273550"/>
              <a:gd name="connsiteX11" fmla="*/ 2085340 w 2085340"/>
              <a:gd name="connsiteY11" fmla="*/ 3440208 h 4273550"/>
              <a:gd name="connsiteX12" fmla="*/ 2085340 w 2085340"/>
              <a:gd name="connsiteY12" fmla="*/ 4273550 h 4273550"/>
              <a:gd name="connsiteX13" fmla="*/ 1543152 w 2085340"/>
              <a:gd name="connsiteY13" fmla="*/ 4273550 h 4273550"/>
              <a:gd name="connsiteX14" fmla="*/ 980110 w 2085340"/>
              <a:gd name="connsiteY14" fmla="*/ 4273550 h 4273550"/>
              <a:gd name="connsiteX15" fmla="*/ 458775 w 2085340"/>
              <a:gd name="connsiteY15" fmla="*/ 4273550 h 4273550"/>
              <a:gd name="connsiteX16" fmla="*/ 0 w 2085340"/>
              <a:gd name="connsiteY16" fmla="*/ 4273550 h 4273550"/>
              <a:gd name="connsiteX17" fmla="*/ 0 w 2085340"/>
              <a:gd name="connsiteY17" fmla="*/ 3782092 h 4273550"/>
              <a:gd name="connsiteX18" fmla="*/ 0 w 2085340"/>
              <a:gd name="connsiteY18" fmla="*/ 3333369 h 4273550"/>
              <a:gd name="connsiteX19" fmla="*/ 0 w 2085340"/>
              <a:gd name="connsiteY19" fmla="*/ 2884646 h 4273550"/>
              <a:gd name="connsiteX20" fmla="*/ 0 w 2085340"/>
              <a:gd name="connsiteY20" fmla="*/ 2264982 h 4273550"/>
              <a:gd name="connsiteX21" fmla="*/ 0 w 2085340"/>
              <a:gd name="connsiteY21" fmla="*/ 1773523 h 4273550"/>
              <a:gd name="connsiteX22" fmla="*/ 0 w 2085340"/>
              <a:gd name="connsiteY22" fmla="*/ 1153859 h 4273550"/>
              <a:gd name="connsiteX23" fmla="*/ 0 w 2085340"/>
              <a:gd name="connsiteY23" fmla="*/ 576929 h 4273550"/>
              <a:gd name="connsiteX24" fmla="*/ 0 w 2085340"/>
              <a:gd name="connsiteY24" fmla="*/ 0 h 427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85340" h="4273550" fill="none" extrusionOk="0">
                <a:moveTo>
                  <a:pt x="0" y="0"/>
                </a:moveTo>
                <a:cubicBezTo>
                  <a:pt x="157635" y="-46835"/>
                  <a:pt x="325359" y="4730"/>
                  <a:pt x="500482" y="0"/>
                </a:cubicBezTo>
                <a:cubicBezTo>
                  <a:pt x="675605" y="-4730"/>
                  <a:pt x="853337" y="31911"/>
                  <a:pt x="1063523" y="0"/>
                </a:cubicBezTo>
                <a:cubicBezTo>
                  <a:pt x="1273709" y="-31911"/>
                  <a:pt x="1395454" y="23095"/>
                  <a:pt x="1584858" y="0"/>
                </a:cubicBezTo>
                <a:cubicBezTo>
                  <a:pt x="1774263" y="-23095"/>
                  <a:pt x="1938820" y="11486"/>
                  <a:pt x="2085340" y="0"/>
                </a:cubicBezTo>
                <a:cubicBezTo>
                  <a:pt x="2096805" y="190341"/>
                  <a:pt x="2056709" y="379641"/>
                  <a:pt x="2085340" y="534194"/>
                </a:cubicBezTo>
                <a:cubicBezTo>
                  <a:pt x="2113971" y="688747"/>
                  <a:pt x="2079509" y="919328"/>
                  <a:pt x="2085340" y="1068388"/>
                </a:cubicBezTo>
                <a:cubicBezTo>
                  <a:pt x="2091171" y="1217448"/>
                  <a:pt x="2017262" y="1475741"/>
                  <a:pt x="2085340" y="1645317"/>
                </a:cubicBezTo>
                <a:cubicBezTo>
                  <a:pt x="2153418" y="1814893"/>
                  <a:pt x="2060811" y="1874519"/>
                  <a:pt x="2085340" y="2051304"/>
                </a:cubicBezTo>
                <a:cubicBezTo>
                  <a:pt x="2109869" y="2228089"/>
                  <a:pt x="2073018" y="2403511"/>
                  <a:pt x="2085340" y="2542762"/>
                </a:cubicBezTo>
                <a:cubicBezTo>
                  <a:pt x="2097662" y="2682013"/>
                  <a:pt x="2060872" y="2895703"/>
                  <a:pt x="2085340" y="3034221"/>
                </a:cubicBezTo>
                <a:cubicBezTo>
                  <a:pt x="2109808" y="3172739"/>
                  <a:pt x="2061398" y="3291475"/>
                  <a:pt x="2085340" y="3440208"/>
                </a:cubicBezTo>
                <a:cubicBezTo>
                  <a:pt x="2109282" y="3588941"/>
                  <a:pt x="2064076" y="4037708"/>
                  <a:pt x="2085340" y="4273550"/>
                </a:cubicBezTo>
                <a:cubicBezTo>
                  <a:pt x="1967272" y="4320596"/>
                  <a:pt x="1668195" y="4268296"/>
                  <a:pt x="1543152" y="4273550"/>
                </a:cubicBezTo>
                <a:cubicBezTo>
                  <a:pt x="1418109" y="4278804"/>
                  <a:pt x="1259097" y="4207692"/>
                  <a:pt x="980110" y="4273550"/>
                </a:cubicBezTo>
                <a:cubicBezTo>
                  <a:pt x="701123" y="4339408"/>
                  <a:pt x="629425" y="4217412"/>
                  <a:pt x="458775" y="4273550"/>
                </a:cubicBezTo>
                <a:cubicBezTo>
                  <a:pt x="288126" y="4329688"/>
                  <a:pt x="227062" y="4267975"/>
                  <a:pt x="0" y="4273550"/>
                </a:cubicBezTo>
                <a:cubicBezTo>
                  <a:pt x="-19809" y="4053342"/>
                  <a:pt x="41526" y="3927658"/>
                  <a:pt x="0" y="3782092"/>
                </a:cubicBezTo>
                <a:cubicBezTo>
                  <a:pt x="-41526" y="3636526"/>
                  <a:pt x="49199" y="3507030"/>
                  <a:pt x="0" y="3333369"/>
                </a:cubicBezTo>
                <a:cubicBezTo>
                  <a:pt x="-49199" y="3159708"/>
                  <a:pt x="39168" y="3085414"/>
                  <a:pt x="0" y="2884646"/>
                </a:cubicBezTo>
                <a:cubicBezTo>
                  <a:pt x="-39168" y="2683878"/>
                  <a:pt x="67292" y="2504233"/>
                  <a:pt x="0" y="2264982"/>
                </a:cubicBezTo>
                <a:cubicBezTo>
                  <a:pt x="-67292" y="2025731"/>
                  <a:pt x="6374" y="1897249"/>
                  <a:pt x="0" y="1773523"/>
                </a:cubicBezTo>
                <a:cubicBezTo>
                  <a:pt x="-6374" y="1649797"/>
                  <a:pt x="31269" y="1317734"/>
                  <a:pt x="0" y="1153859"/>
                </a:cubicBezTo>
                <a:cubicBezTo>
                  <a:pt x="-31269" y="989984"/>
                  <a:pt x="6704" y="818761"/>
                  <a:pt x="0" y="576929"/>
                </a:cubicBezTo>
                <a:cubicBezTo>
                  <a:pt x="-6704" y="335097"/>
                  <a:pt x="46510" y="164084"/>
                  <a:pt x="0" y="0"/>
                </a:cubicBezTo>
                <a:close/>
              </a:path>
              <a:path w="2085340" h="4273550" stroke="0" extrusionOk="0">
                <a:moveTo>
                  <a:pt x="0" y="0"/>
                </a:moveTo>
                <a:cubicBezTo>
                  <a:pt x="209113" y="-16344"/>
                  <a:pt x="295582" y="56573"/>
                  <a:pt x="542188" y="0"/>
                </a:cubicBezTo>
                <a:cubicBezTo>
                  <a:pt x="788794" y="-56573"/>
                  <a:pt x="777669" y="52799"/>
                  <a:pt x="1000963" y="0"/>
                </a:cubicBezTo>
                <a:cubicBezTo>
                  <a:pt x="1224257" y="-52799"/>
                  <a:pt x="1350585" y="26186"/>
                  <a:pt x="1522298" y="0"/>
                </a:cubicBezTo>
                <a:cubicBezTo>
                  <a:pt x="1694011" y="-26186"/>
                  <a:pt x="1887028" y="46730"/>
                  <a:pt x="2085340" y="0"/>
                </a:cubicBezTo>
                <a:cubicBezTo>
                  <a:pt x="2092116" y="271604"/>
                  <a:pt x="2043205" y="314365"/>
                  <a:pt x="2085340" y="576929"/>
                </a:cubicBezTo>
                <a:cubicBezTo>
                  <a:pt x="2127475" y="839493"/>
                  <a:pt x="2067980" y="933470"/>
                  <a:pt x="2085340" y="1196594"/>
                </a:cubicBezTo>
                <a:cubicBezTo>
                  <a:pt x="2102700" y="1459719"/>
                  <a:pt x="2060241" y="1581440"/>
                  <a:pt x="2085340" y="1688052"/>
                </a:cubicBezTo>
                <a:cubicBezTo>
                  <a:pt x="2110439" y="1794664"/>
                  <a:pt x="2018107" y="2009584"/>
                  <a:pt x="2085340" y="2264982"/>
                </a:cubicBezTo>
                <a:cubicBezTo>
                  <a:pt x="2152573" y="2520380"/>
                  <a:pt x="2067979" y="2556350"/>
                  <a:pt x="2085340" y="2670969"/>
                </a:cubicBezTo>
                <a:cubicBezTo>
                  <a:pt x="2102701" y="2785588"/>
                  <a:pt x="2066138" y="3063418"/>
                  <a:pt x="2085340" y="3205163"/>
                </a:cubicBezTo>
                <a:cubicBezTo>
                  <a:pt x="2104542" y="3346908"/>
                  <a:pt x="2038540" y="3460682"/>
                  <a:pt x="2085340" y="3611150"/>
                </a:cubicBezTo>
                <a:cubicBezTo>
                  <a:pt x="2132140" y="3761618"/>
                  <a:pt x="2048839" y="4053384"/>
                  <a:pt x="2085340" y="4273550"/>
                </a:cubicBezTo>
                <a:cubicBezTo>
                  <a:pt x="1808335" y="4295041"/>
                  <a:pt x="1684875" y="4232099"/>
                  <a:pt x="1522298" y="4273550"/>
                </a:cubicBezTo>
                <a:cubicBezTo>
                  <a:pt x="1359721" y="4315001"/>
                  <a:pt x="1146985" y="4235719"/>
                  <a:pt x="1042670" y="4273550"/>
                </a:cubicBezTo>
                <a:cubicBezTo>
                  <a:pt x="938355" y="4311381"/>
                  <a:pt x="707782" y="4227182"/>
                  <a:pt x="583895" y="4273550"/>
                </a:cubicBezTo>
                <a:cubicBezTo>
                  <a:pt x="460008" y="4319918"/>
                  <a:pt x="119885" y="4266789"/>
                  <a:pt x="0" y="4273550"/>
                </a:cubicBezTo>
                <a:cubicBezTo>
                  <a:pt x="-18620" y="4069709"/>
                  <a:pt x="73999" y="3791540"/>
                  <a:pt x="0" y="3653885"/>
                </a:cubicBezTo>
                <a:cubicBezTo>
                  <a:pt x="-73999" y="3516230"/>
                  <a:pt x="26151" y="3349656"/>
                  <a:pt x="0" y="3205163"/>
                </a:cubicBezTo>
                <a:cubicBezTo>
                  <a:pt x="-26151" y="3060670"/>
                  <a:pt x="2986" y="2786459"/>
                  <a:pt x="0" y="2670969"/>
                </a:cubicBezTo>
                <a:cubicBezTo>
                  <a:pt x="-2986" y="2555479"/>
                  <a:pt x="10850" y="2397249"/>
                  <a:pt x="0" y="2179511"/>
                </a:cubicBezTo>
                <a:cubicBezTo>
                  <a:pt x="-10850" y="1961773"/>
                  <a:pt x="57997" y="1869027"/>
                  <a:pt x="0" y="1688052"/>
                </a:cubicBezTo>
                <a:cubicBezTo>
                  <a:pt x="-57997" y="1507077"/>
                  <a:pt x="39116" y="1284908"/>
                  <a:pt x="0" y="1111123"/>
                </a:cubicBezTo>
                <a:cubicBezTo>
                  <a:pt x="-39116" y="937338"/>
                  <a:pt x="1431" y="822015"/>
                  <a:pt x="0" y="619665"/>
                </a:cubicBezTo>
                <a:cubicBezTo>
                  <a:pt x="-1431" y="417315"/>
                  <a:pt x="21007" y="169550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14:cNvPr>
              <p14:cNvContentPartPr/>
              <p14:nvPr/>
            </p14:nvContentPartPr>
            <p14:xfrm rot="20980472">
              <a:off x="9161145" y="4829174"/>
              <a:ext cx="1061720" cy="470535"/>
            </p14:xfrm>
          </p:contentPart>
        </mc:Choice>
        <mc:Fallback xmlns="">
          <p:pic>
            <p:nvPicPr>
              <p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0980472">
                <a:off x="9143156" y="4793200"/>
                <a:ext cx="1097339" cy="54212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1846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Meg kell erősíteni a regisztrációt, az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IGEN, REGISZTRÁLOK!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gombra kattintva.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Ezután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Regisztrálok!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 helyén piros sávban megjelenik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Regisztráció visszavonása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opció.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316D4B6A-39BD-41FC-AA67-283B2197EA8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9206">
            <a:off x="7458073" y="406452"/>
            <a:ext cx="2066925" cy="4232275"/>
          </a:xfrm>
          <a:custGeom>
            <a:avLst/>
            <a:gdLst>
              <a:gd name="connsiteX0" fmla="*/ 0 w 2066925"/>
              <a:gd name="connsiteY0" fmla="*/ 0 h 4232275"/>
              <a:gd name="connsiteX1" fmla="*/ 496062 w 2066925"/>
              <a:gd name="connsiteY1" fmla="*/ 0 h 4232275"/>
              <a:gd name="connsiteX2" fmla="*/ 1054132 w 2066925"/>
              <a:gd name="connsiteY2" fmla="*/ 0 h 4232275"/>
              <a:gd name="connsiteX3" fmla="*/ 1570863 w 2066925"/>
              <a:gd name="connsiteY3" fmla="*/ 0 h 4232275"/>
              <a:gd name="connsiteX4" fmla="*/ 2066925 w 2066925"/>
              <a:gd name="connsiteY4" fmla="*/ 0 h 4232275"/>
              <a:gd name="connsiteX5" fmla="*/ 2066925 w 2066925"/>
              <a:gd name="connsiteY5" fmla="*/ 529034 h 4232275"/>
              <a:gd name="connsiteX6" fmla="*/ 2066925 w 2066925"/>
              <a:gd name="connsiteY6" fmla="*/ 1058069 h 4232275"/>
              <a:gd name="connsiteX7" fmla="*/ 2066925 w 2066925"/>
              <a:gd name="connsiteY7" fmla="*/ 1629426 h 4232275"/>
              <a:gd name="connsiteX8" fmla="*/ 2066925 w 2066925"/>
              <a:gd name="connsiteY8" fmla="*/ 2031492 h 4232275"/>
              <a:gd name="connsiteX9" fmla="*/ 2066925 w 2066925"/>
              <a:gd name="connsiteY9" fmla="*/ 2518204 h 4232275"/>
              <a:gd name="connsiteX10" fmla="*/ 2066925 w 2066925"/>
              <a:gd name="connsiteY10" fmla="*/ 3004915 h 4232275"/>
              <a:gd name="connsiteX11" fmla="*/ 2066925 w 2066925"/>
              <a:gd name="connsiteY11" fmla="*/ 3406981 h 4232275"/>
              <a:gd name="connsiteX12" fmla="*/ 2066925 w 2066925"/>
              <a:gd name="connsiteY12" fmla="*/ 4232275 h 4232275"/>
              <a:gd name="connsiteX13" fmla="*/ 1529525 w 2066925"/>
              <a:gd name="connsiteY13" fmla="*/ 4232275 h 4232275"/>
              <a:gd name="connsiteX14" fmla="*/ 971455 w 2066925"/>
              <a:gd name="connsiteY14" fmla="*/ 4232275 h 4232275"/>
              <a:gd name="connsiteX15" fmla="*/ 454723 w 2066925"/>
              <a:gd name="connsiteY15" fmla="*/ 4232275 h 4232275"/>
              <a:gd name="connsiteX16" fmla="*/ 0 w 2066925"/>
              <a:gd name="connsiteY16" fmla="*/ 4232275 h 4232275"/>
              <a:gd name="connsiteX17" fmla="*/ 0 w 2066925"/>
              <a:gd name="connsiteY17" fmla="*/ 3745563 h 4232275"/>
              <a:gd name="connsiteX18" fmla="*/ 0 w 2066925"/>
              <a:gd name="connsiteY18" fmla="*/ 3301175 h 4232275"/>
              <a:gd name="connsiteX19" fmla="*/ 0 w 2066925"/>
              <a:gd name="connsiteY19" fmla="*/ 2856786 h 4232275"/>
              <a:gd name="connsiteX20" fmla="*/ 0 w 2066925"/>
              <a:gd name="connsiteY20" fmla="*/ 2243106 h 4232275"/>
              <a:gd name="connsiteX21" fmla="*/ 0 w 2066925"/>
              <a:gd name="connsiteY21" fmla="*/ 1756394 h 4232275"/>
              <a:gd name="connsiteX22" fmla="*/ 0 w 2066925"/>
              <a:gd name="connsiteY22" fmla="*/ 1142714 h 4232275"/>
              <a:gd name="connsiteX23" fmla="*/ 0 w 2066925"/>
              <a:gd name="connsiteY23" fmla="*/ 571357 h 4232275"/>
              <a:gd name="connsiteX24" fmla="*/ 0 w 2066925"/>
              <a:gd name="connsiteY24" fmla="*/ 0 h 423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6925" h="4232275" fill="none" extrusionOk="0">
                <a:moveTo>
                  <a:pt x="0" y="0"/>
                </a:moveTo>
                <a:cubicBezTo>
                  <a:pt x="112714" y="-30600"/>
                  <a:pt x="389678" y="764"/>
                  <a:pt x="496062" y="0"/>
                </a:cubicBezTo>
                <a:cubicBezTo>
                  <a:pt x="602446" y="-764"/>
                  <a:pt x="936196" y="26660"/>
                  <a:pt x="1054132" y="0"/>
                </a:cubicBezTo>
                <a:cubicBezTo>
                  <a:pt x="1172068" y="-26660"/>
                  <a:pt x="1433329" y="49104"/>
                  <a:pt x="1570863" y="0"/>
                </a:cubicBezTo>
                <a:cubicBezTo>
                  <a:pt x="1708397" y="-49104"/>
                  <a:pt x="1883064" y="54448"/>
                  <a:pt x="2066925" y="0"/>
                </a:cubicBezTo>
                <a:cubicBezTo>
                  <a:pt x="2106317" y="244663"/>
                  <a:pt x="2035434" y="379736"/>
                  <a:pt x="2066925" y="529034"/>
                </a:cubicBezTo>
                <a:cubicBezTo>
                  <a:pt x="2098416" y="678332"/>
                  <a:pt x="2044441" y="899329"/>
                  <a:pt x="2066925" y="1058069"/>
                </a:cubicBezTo>
                <a:cubicBezTo>
                  <a:pt x="2089409" y="1216810"/>
                  <a:pt x="2057420" y="1420813"/>
                  <a:pt x="2066925" y="1629426"/>
                </a:cubicBezTo>
                <a:cubicBezTo>
                  <a:pt x="2076430" y="1838039"/>
                  <a:pt x="2041263" y="1853190"/>
                  <a:pt x="2066925" y="2031492"/>
                </a:cubicBezTo>
                <a:cubicBezTo>
                  <a:pt x="2092587" y="2209794"/>
                  <a:pt x="2039815" y="2402851"/>
                  <a:pt x="2066925" y="2518204"/>
                </a:cubicBezTo>
                <a:cubicBezTo>
                  <a:pt x="2094035" y="2633557"/>
                  <a:pt x="2043919" y="2884556"/>
                  <a:pt x="2066925" y="3004915"/>
                </a:cubicBezTo>
                <a:cubicBezTo>
                  <a:pt x="2089931" y="3125274"/>
                  <a:pt x="2035859" y="3270607"/>
                  <a:pt x="2066925" y="3406981"/>
                </a:cubicBezTo>
                <a:cubicBezTo>
                  <a:pt x="2097991" y="3543355"/>
                  <a:pt x="2009752" y="4008452"/>
                  <a:pt x="2066925" y="4232275"/>
                </a:cubicBezTo>
                <a:cubicBezTo>
                  <a:pt x="1845857" y="4242832"/>
                  <a:pt x="1692670" y="4179754"/>
                  <a:pt x="1529525" y="4232275"/>
                </a:cubicBezTo>
                <a:cubicBezTo>
                  <a:pt x="1366380" y="4284796"/>
                  <a:pt x="1194294" y="4174542"/>
                  <a:pt x="971455" y="4232275"/>
                </a:cubicBezTo>
                <a:cubicBezTo>
                  <a:pt x="748616" y="4290008"/>
                  <a:pt x="647108" y="4185921"/>
                  <a:pt x="454723" y="4232275"/>
                </a:cubicBezTo>
                <a:cubicBezTo>
                  <a:pt x="262338" y="4278629"/>
                  <a:pt x="139678" y="4195143"/>
                  <a:pt x="0" y="4232275"/>
                </a:cubicBezTo>
                <a:cubicBezTo>
                  <a:pt x="-15112" y="4114005"/>
                  <a:pt x="10593" y="3875739"/>
                  <a:pt x="0" y="3745563"/>
                </a:cubicBezTo>
                <a:cubicBezTo>
                  <a:pt x="-10593" y="3615387"/>
                  <a:pt x="44116" y="3442591"/>
                  <a:pt x="0" y="3301175"/>
                </a:cubicBezTo>
                <a:cubicBezTo>
                  <a:pt x="-44116" y="3159759"/>
                  <a:pt x="906" y="3052465"/>
                  <a:pt x="0" y="2856786"/>
                </a:cubicBezTo>
                <a:cubicBezTo>
                  <a:pt x="-906" y="2661107"/>
                  <a:pt x="10846" y="2420946"/>
                  <a:pt x="0" y="2243106"/>
                </a:cubicBezTo>
                <a:cubicBezTo>
                  <a:pt x="-10846" y="2065266"/>
                  <a:pt x="51953" y="1927809"/>
                  <a:pt x="0" y="1756394"/>
                </a:cubicBezTo>
                <a:cubicBezTo>
                  <a:pt x="-51953" y="1584979"/>
                  <a:pt x="3914" y="1276084"/>
                  <a:pt x="0" y="1142714"/>
                </a:cubicBezTo>
                <a:cubicBezTo>
                  <a:pt x="-3914" y="1009344"/>
                  <a:pt x="66740" y="845037"/>
                  <a:pt x="0" y="571357"/>
                </a:cubicBezTo>
                <a:cubicBezTo>
                  <a:pt x="-66740" y="297677"/>
                  <a:pt x="34381" y="133608"/>
                  <a:pt x="0" y="0"/>
                </a:cubicBezTo>
                <a:close/>
              </a:path>
              <a:path w="2066925" h="4232275" stroke="0" extrusionOk="0">
                <a:moveTo>
                  <a:pt x="0" y="0"/>
                </a:moveTo>
                <a:cubicBezTo>
                  <a:pt x="146241" y="-3687"/>
                  <a:pt x="351205" y="47546"/>
                  <a:pt x="537401" y="0"/>
                </a:cubicBezTo>
                <a:cubicBezTo>
                  <a:pt x="723597" y="-47546"/>
                  <a:pt x="767153" y="53047"/>
                  <a:pt x="992124" y="0"/>
                </a:cubicBezTo>
                <a:cubicBezTo>
                  <a:pt x="1217095" y="-53047"/>
                  <a:pt x="1285252" y="14162"/>
                  <a:pt x="1508855" y="0"/>
                </a:cubicBezTo>
                <a:cubicBezTo>
                  <a:pt x="1732458" y="-14162"/>
                  <a:pt x="1790153" y="21327"/>
                  <a:pt x="2066925" y="0"/>
                </a:cubicBezTo>
                <a:cubicBezTo>
                  <a:pt x="2114493" y="271760"/>
                  <a:pt x="2029084" y="436008"/>
                  <a:pt x="2066925" y="571357"/>
                </a:cubicBezTo>
                <a:cubicBezTo>
                  <a:pt x="2104766" y="706706"/>
                  <a:pt x="2037836" y="955277"/>
                  <a:pt x="2066925" y="1185037"/>
                </a:cubicBezTo>
                <a:cubicBezTo>
                  <a:pt x="2096014" y="1414797"/>
                  <a:pt x="2060400" y="1470463"/>
                  <a:pt x="2066925" y="1671749"/>
                </a:cubicBezTo>
                <a:cubicBezTo>
                  <a:pt x="2073450" y="1873035"/>
                  <a:pt x="2060382" y="2077218"/>
                  <a:pt x="2066925" y="2243106"/>
                </a:cubicBezTo>
                <a:cubicBezTo>
                  <a:pt x="2073468" y="2408994"/>
                  <a:pt x="2041258" y="2515946"/>
                  <a:pt x="2066925" y="2645172"/>
                </a:cubicBezTo>
                <a:cubicBezTo>
                  <a:pt x="2092592" y="2774398"/>
                  <a:pt x="2044810" y="2974001"/>
                  <a:pt x="2066925" y="3174206"/>
                </a:cubicBezTo>
                <a:cubicBezTo>
                  <a:pt x="2089040" y="3374411"/>
                  <a:pt x="2063809" y="3488707"/>
                  <a:pt x="2066925" y="3576272"/>
                </a:cubicBezTo>
                <a:cubicBezTo>
                  <a:pt x="2070041" y="3663837"/>
                  <a:pt x="2013415" y="4003897"/>
                  <a:pt x="2066925" y="4232275"/>
                </a:cubicBezTo>
                <a:cubicBezTo>
                  <a:pt x="1919594" y="4260046"/>
                  <a:pt x="1642577" y="4203902"/>
                  <a:pt x="1508855" y="4232275"/>
                </a:cubicBezTo>
                <a:cubicBezTo>
                  <a:pt x="1375133" y="4260648"/>
                  <a:pt x="1237189" y="4186245"/>
                  <a:pt x="1033463" y="4232275"/>
                </a:cubicBezTo>
                <a:cubicBezTo>
                  <a:pt x="829737" y="4278305"/>
                  <a:pt x="716194" y="4193765"/>
                  <a:pt x="578739" y="4232275"/>
                </a:cubicBezTo>
                <a:cubicBezTo>
                  <a:pt x="441284" y="4270785"/>
                  <a:pt x="233631" y="4186708"/>
                  <a:pt x="0" y="4232275"/>
                </a:cubicBezTo>
                <a:cubicBezTo>
                  <a:pt x="-39225" y="3951781"/>
                  <a:pt x="33539" y="3750256"/>
                  <a:pt x="0" y="3618595"/>
                </a:cubicBezTo>
                <a:cubicBezTo>
                  <a:pt x="-33539" y="3486934"/>
                  <a:pt x="47826" y="3310028"/>
                  <a:pt x="0" y="3174206"/>
                </a:cubicBezTo>
                <a:cubicBezTo>
                  <a:pt x="-47826" y="3038384"/>
                  <a:pt x="23397" y="2853184"/>
                  <a:pt x="0" y="2645172"/>
                </a:cubicBezTo>
                <a:cubicBezTo>
                  <a:pt x="-23397" y="2437160"/>
                  <a:pt x="23631" y="2356103"/>
                  <a:pt x="0" y="2158460"/>
                </a:cubicBezTo>
                <a:cubicBezTo>
                  <a:pt x="-23631" y="1960817"/>
                  <a:pt x="15130" y="1906999"/>
                  <a:pt x="0" y="1671749"/>
                </a:cubicBezTo>
                <a:cubicBezTo>
                  <a:pt x="-15130" y="1436499"/>
                  <a:pt x="29096" y="1232161"/>
                  <a:pt x="0" y="1100392"/>
                </a:cubicBezTo>
                <a:cubicBezTo>
                  <a:pt x="-29096" y="968623"/>
                  <a:pt x="37937" y="721772"/>
                  <a:pt x="0" y="613680"/>
                </a:cubicBezTo>
                <a:cubicBezTo>
                  <a:pt x="-37937" y="505588"/>
                  <a:pt x="61410" y="12824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14:cNvPr>
              <p14:cNvContentPartPr/>
              <p14:nvPr/>
            </p14:nvContentPartPr>
            <p14:xfrm rot="21165246">
              <a:off x="7843426" y="2344380"/>
              <a:ext cx="1314010" cy="599472"/>
            </p14:xfrm>
          </p:contentPart>
        </mc:Choice>
        <mc:Fallback xmlns="">
          <p:pic>
            <p:nvPicPr>
              <p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1165246">
                <a:off x="7825436" y="2308397"/>
                <a:ext cx="1349631" cy="67107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Kép 9">
            <a:extLst>
              <a:ext uri="{FF2B5EF4-FFF2-40B4-BE49-F238E27FC236}">
                <a16:creationId xmlns:a16="http://schemas.microsoft.com/office/drawing/2014/main" id="{84F53C03-2A0C-4A55-B377-E95FC2F195E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9188">
            <a:off x="9809930" y="2261803"/>
            <a:ext cx="2063750" cy="4237355"/>
          </a:xfrm>
          <a:custGeom>
            <a:avLst/>
            <a:gdLst>
              <a:gd name="connsiteX0" fmla="*/ 0 w 2063750"/>
              <a:gd name="connsiteY0" fmla="*/ 0 h 4237355"/>
              <a:gd name="connsiteX1" fmla="*/ 495300 w 2063750"/>
              <a:gd name="connsiteY1" fmla="*/ 0 h 4237355"/>
              <a:gd name="connsiteX2" fmla="*/ 1052513 w 2063750"/>
              <a:gd name="connsiteY2" fmla="*/ 0 h 4237355"/>
              <a:gd name="connsiteX3" fmla="*/ 1568450 w 2063750"/>
              <a:gd name="connsiteY3" fmla="*/ 0 h 4237355"/>
              <a:gd name="connsiteX4" fmla="*/ 2063750 w 2063750"/>
              <a:gd name="connsiteY4" fmla="*/ 0 h 4237355"/>
              <a:gd name="connsiteX5" fmla="*/ 2063750 w 2063750"/>
              <a:gd name="connsiteY5" fmla="*/ 529669 h 4237355"/>
              <a:gd name="connsiteX6" fmla="*/ 2063750 w 2063750"/>
              <a:gd name="connsiteY6" fmla="*/ 1059339 h 4237355"/>
              <a:gd name="connsiteX7" fmla="*/ 2063750 w 2063750"/>
              <a:gd name="connsiteY7" fmla="*/ 1631382 h 4237355"/>
              <a:gd name="connsiteX8" fmla="*/ 2063750 w 2063750"/>
              <a:gd name="connsiteY8" fmla="*/ 2033930 h 4237355"/>
              <a:gd name="connsiteX9" fmla="*/ 2063750 w 2063750"/>
              <a:gd name="connsiteY9" fmla="*/ 2521226 h 4237355"/>
              <a:gd name="connsiteX10" fmla="*/ 2063750 w 2063750"/>
              <a:gd name="connsiteY10" fmla="*/ 3008522 h 4237355"/>
              <a:gd name="connsiteX11" fmla="*/ 2063750 w 2063750"/>
              <a:gd name="connsiteY11" fmla="*/ 3411071 h 4237355"/>
              <a:gd name="connsiteX12" fmla="*/ 2063750 w 2063750"/>
              <a:gd name="connsiteY12" fmla="*/ 4237355 h 4237355"/>
              <a:gd name="connsiteX13" fmla="*/ 1527175 w 2063750"/>
              <a:gd name="connsiteY13" fmla="*/ 4237355 h 4237355"/>
              <a:gd name="connsiteX14" fmla="*/ 969963 w 2063750"/>
              <a:gd name="connsiteY14" fmla="*/ 4237355 h 4237355"/>
              <a:gd name="connsiteX15" fmla="*/ 454025 w 2063750"/>
              <a:gd name="connsiteY15" fmla="*/ 4237355 h 4237355"/>
              <a:gd name="connsiteX16" fmla="*/ 0 w 2063750"/>
              <a:gd name="connsiteY16" fmla="*/ 4237355 h 4237355"/>
              <a:gd name="connsiteX17" fmla="*/ 0 w 2063750"/>
              <a:gd name="connsiteY17" fmla="*/ 3750059 h 4237355"/>
              <a:gd name="connsiteX18" fmla="*/ 0 w 2063750"/>
              <a:gd name="connsiteY18" fmla="*/ 3305137 h 4237355"/>
              <a:gd name="connsiteX19" fmla="*/ 0 w 2063750"/>
              <a:gd name="connsiteY19" fmla="*/ 2860215 h 4237355"/>
              <a:gd name="connsiteX20" fmla="*/ 0 w 2063750"/>
              <a:gd name="connsiteY20" fmla="*/ 2245798 h 4237355"/>
              <a:gd name="connsiteX21" fmla="*/ 0 w 2063750"/>
              <a:gd name="connsiteY21" fmla="*/ 1758502 h 4237355"/>
              <a:gd name="connsiteX22" fmla="*/ 0 w 2063750"/>
              <a:gd name="connsiteY22" fmla="*/ 1144086 h 4237355"/>
              <a:gd name="connsiteX23" fmla="*/ 0 w 2063750"/>
              <a:gd name="connsiteY23" fmla="*/ 572043 h 4237355"/>
              <a:gd name="connsiteX24" fmla="*/ 0 w 2063750"/>
              <a:gd name="connsiteY24" fmla="*/ 0 h 423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3750" h="4237355" fill="none" extrusionOk="0">
                <a:moveTo>
                  <a:pt x="0" y="0"/>
                </a:moveTo>
                <a:cubicBezTo>
                  <a:pt x="173328" y="-8837"/>
                  <a:pt x="350175" y="9085"/>
                  <a:pt x="495300" y="0"/>
                </a:cubicBezTo>
                <a:cubicBezTo>
                  <a:pt x="640425" y="-9085"/>
                  <a:pt x="855807" y="24516"/>
                  <a:pt x="1052513" y="0"/>
                </a:cubicBezTo>
                <a:cubicBezTo>
                  <a:pt x="1249219" y="-24516"/>
                  <a:pt x="1381775" y="57248"/>
                  <a:pt x="1568450" y="0"/>
                </a:cubicBezTo>
                <a:cubicBezTo>
                  <a:pt x="1755125" y="-57248"/>
                  <a:pt x="1822860" y="2419"/>
                  <a:pt x="2063750" y="0"/>
                </a:cubicBezTo>
                <a:cubicBezTo>
                  <a:pt x="2089333" y="113451"/>
                  <a:pt x="2032832" y="284497"/>
                  <a:pt x="2063750" y="529669"/>
                </a:cubicBezTo>
                <a:cubicBezTo>
                  <a:pt x="2094668" y="774841"/>
                  <a:pt x="2031888" y="833856"/>
                  <a:pt x="2063750" y="1059339"/>
                </a:cubicBezTo>
                <a:cubicBezTo>
                  <a:pt x="2095612" y="1284822"/>
                  <a:pt x="2006037" y="1412400"/>
                  <a:pt x="2063750" y="1631382"/>
                </a:cubicBezTo>
                <a:cubicBezTo>
                  <a:pt x="2121463" y="1850364"/>
                  <a:pt x="2060732" y="1933476"/>
                  <a:pt x="2063750" y="2033930"/>
                </a:cubicBezTo>
                <a:cubicBezTo>
                  <a:pt x="2066768" y="2134384"/>
                  <a:pt x="2056565" y="2400544"/>
                  <a:pt x="2063750" y="2521226"/>
                </a:cubicBezTo>
                <a:cubicBezTo>
                  <a:pt x="2070935" y="2641908"/>
                  <a:pt x="2047179" y="2859034"/>
                  <a:pt x="2063750" y="3008522"/>
                </a:cubicBezTo>
                <a:cubicBezTo>
                  <a:pt x="2080321" y="3158010"/>
                  <a:pt x="2028591" y="3291874"/>
                  <a:pt x="2063750" y="3411071"/>
                </a:cubicBezTo>
                <a:cubicBezTo>
                  <a:pt x="2098909" y="3530268"/>
                  <a:pt x="2031541" y="3911346"/>
                  <a:pt x="2063750" y="4237355"/>
                </a:cubicBezTo>
                <a:cubicBezTo>
                  <a:pt x="1942784" y="4260851"/>
                  <a:pt x="1706925" y="4229579"/>
                  <a:pt x="1527175" y="4237355"/>
                </a:cubicBezTo>
                <a:cubicBezTo>
                  <a:pt x="1347426" y="4245131"/>
                  <a:pt x="1180928" y="4192952"/>
                  <a:pt x="969963" y="4237355"/>
                </a:cubicBezTo>
                <a:cubicBezTo>
                  <a:pt x="758998" y="4281758"/>
                  <a:pt x="690319" y="4186066"/>
                  <a:pt x="454025" y="4237355"/>
                </a:cubicBezTo>
                <a:cubicBezTo>
                  <a:pt x="217731" y="4288644"/>
                  <a:pt x="207372" y="4210939"/>
                  <a:pt x="0" y="4237355"/>
                </a:cubicBezTo>
                <a:cubicBezTo>
                  <a:pt x="-41892" y="4116281"/>
                  <a:pt x="4392" y="3901609"/>
                  <a:pt x="0" y="3750059"/>
                </a:cubicBezTo>
                <a:cubicBezTo>
                  <a:pt x="-4392" y="3598509"/>
                  <a:pt x="32677" y="3414356"/>
                  <a:pt x="0" y="3305137"/>
                </a:cubicBezTo>
                <a:cubicBezTo>
                  <a:pt x="-32677" y="3195918"/>
                  <a:pt x="13460" y="3065849"/>
                  <a:pt x="0" y="2860215"/>
                </a:cubicBezTo>
                <a:cubicBezTo>
                  <a:pt x="-13460" y="2654581"/>
                  <a:pt x="22795" y="2421924"/>
                  <a:pt x="0" y="2245798"/>
                </a:cubicBezTo>
                <a:cubicBezTo>
                  <a:pt x="-22795" y="2069672"/>
                  <a:pt x="16921" y="1866393"/>
                  <a:pt x="0" y="1758502"/>
                </a:cubicBezTo>
                <a:cubicBezTo>
                  <a:pt x="-16921" y="1650611"/>
                  <a:pt x="21223" y="1361403"/>
                  <a:pt x="0" y="1144086"/>
                </a:cubicBezTo>
                <a:cubicBezTo>
                  <a:pt x="-21223" y="926769"/>
                  <a:pt x="55921" y="689325"/>
                  <a:pt x="0" y="572043"/>
                </a:cubicBezTo>
                <a:cubicBezTo>
                  <a:pt x="-55921" y="454761"/>
                  <a:pt x="68347" y="277374"/>
                  <a:pt x="0" y="0"/>
                </a:cubicBezTo>
                <a:close/>
              </a:path>
              <a:path w="2063750" h="4237355" stroke="0" extrusionOk="0">
                <a:moveTo>
                  <a:pt x="0" y="0"/>
                </a:moveTo>
                <a:cubicBezTo>
                  <a:pt x="189015" y="-39547"/>
                  <a:pt x="338420" y="40968"/>
                  <a:pt x="536575" y="0"/>
                </a:cubicBezTo>
                <a:cubicBezTo>
                  <a:pt x="734730" y="-40968"/>
                  <a:pt x="796970" y="35834"/>
                  <a:pt x="990600" y="0"/>
                </a:cubicBezTo>
                <a:cubicBezTo>
                  <a:pt x="1184230" y="-35834"/>
                  <a:pt x="1297794" y="60673"/>
                  <a:pt x="1506538" y="0"/>
                </a:cubicBezTo>
                <a:cubicBezTo>
                  <a:pt x="1715282" y="-60673"/>
                  <a:pt x="1820900" y="32569"/>
                  <a:pt x="2063750" y="0"/>
                </a:cubicBezTo>
                <a:cubicBezTo>
                  <a:pt x="2130785" y="147318"/>
                  <a:pt x="2054901" y="301183"/>
                  <a:pt x="2063750" y="572043"/>
                </a:cubicBezTo>
                <a:cubicBezTo>
                  <a:pt x="2072599" y="842903"/>
                  <a:pt x="2061750" y="987113"/>
                  <a:pt x="2063750" y="1186459"/>
                </a:cubicBezTo>
                <a:cubicBezTo>
                  <a:pt x="2065750" y="1385805"/>
                  <a:pt x="2009947" y="1523554"/>
                  <a:pt x="2063750" y="1673755"/>
                </a:cubicBezTo>
                <a:cubicBezTo>
                  <a:pt x="2117553" y="1823956"/>
                  <a:pt x="2001706" y="2009494"/>
                  <a:pt x="2063750" y="2245798"/>
                </a:cubicBezTo>
                <a:cubicBezTo>
                  <a:pt x="2125794" y="2482102"/>
                  <a:pt x="2021071" y="2447901"/>
                  <a:pt x="2063750" y="2648347"/>
                </a:cubicBezTo>
                <a:cubicBezTo>
                  <a:pt x="2106429" y="2848793"/>
                  <a:pt x="2005928" y="2930348"/>
                  <a:pt x="2063750" y="3178016"/>
                </a:cubicBezTo>
                <a:cubicBezTo>
                  <a:pt x="2121572" y="3425684"/>
                  <a:pt x="2021491" y="3427456"/>
                  <a:pt x="2063750" y="3580565"/>
                </a:cubicBezTo>
                <a:cubicBezTo>
                  <a:pt x="2106009" y="3733674"/>
                  <a:pt x="1999309" y="4054799"/>
                  <a:pt x="2063750" y="4237355"/>
                </a:cubicBezTo>
                <a:cubicBezTo>
                  <a:pt x="1875206" y="4258548"/>
                  <a:pt x="1745491" y="4171053"/>
                  <a:pt x="1506538" y="4237355"/>
                </a:cubicBezTo>
                <a:cubicBezTo>
                  <a:pt x="1267585" y="4303657"/>
                  <a:pt x="1197496" y="4219890"/>
                  <a:pt x="1031875" y="4237355"/>
                </a:cubicBezTo>
                <a:cubicBezTo>
                  <a:pt x="866254" y="4254820"/>
                  <a:pt x="698154" y="4196105"/>
                  <a:pt x="577850" y="4237355"/>
                </a:cubicBezTo>
                <a:cubicBezTo>
                  <a:pt x="457547" y="4278605"/>
                  <a:pt x="199875" y="4197015"/>
                  <a:pt x="0" y="4237355"/>
                </a:cubicBezTo>
                <a:cubicBezTo>
                  <a:pt x="-49802" y="4026090"/>
                  <a:pt x="49385" y="3841028"/>
                  <a:pt x="0" y="3622939"/>
                </a:cubicBezTo>
                <a:cubicBezTo>
                  <a:pt x="-49385" y="3404850"/>
                  <a:pt x="53011" y="3386526"/>
                  <a:pt x="0" y="3178016"/>
                </a:cubicBezTo>
                <a:cubicBezTo>
                  <a:pt x="-53011" y="2969506"/>
                  <a:pt x="1506" y="2793691"/>
                  <a:pt x="0" y="2648347"/>
                </a:cubicBezTo>
                <a:cubicBezTo>
                  <a:pt x="-1506" y="2503003"/>
                  <a:pt x="56927" y="2379309"/>
                  <a:pt x="0" y="2161051"/>
                </a:cubicBezTo>
                <a:cubicBezTo>
                  <a:pt x="-56927" y="1942793"/>
                  <a:pt x="21772" y="1844369"/>
                  <a:pt x="0" y="1673755"/>
                </a:cubicBezTo>
                <a:cubicBezTo>
                  <a:pt x="-21772" y="1503141"/>
                  <a:pt x="59559" y="1344781"/>
                  <a:pt x="0" y="1101712"/>
                </a:cubicBezTo>
                <a:cubicBezTo>
                  <a:pt x="-59559" y="858643"/>
                  <a:pt x="31608" y="842198"/>
                  <a:pt x="0" y="614416"/>
                </a:cubicBezTo>
                <a:cubicBezTo>
                  <a:pt x="-31608" y="386634"/>
                  <a:pt x="24072" y="26458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Szabadkéz 10">
                <a:extLst>
                  <a:ext uri="{FF2B5EF4-FFF2-40B4-BE49-F238E27FC236}">
                    <a16:creationId xmlns:a16="http://schemas.microsoft.com/office/drawing/2014/main" id="{6DDC9B66-773D-4F80-BBEB-A5BFEEECFB6A}"/>
                  </a:ext>
                </a:extLst>
              </p14:cNvPr>
              <p14:cNvContentPartPr/>
              <p14:nvPr/>
            </p14:nvContentPartPr>
            <p14:xfrm rot="296743">
              <a:off x="9692197" y="5460534"/>
              <a:ext cx="2025741" cy="599472"/>
            </p14:xfrm>
          </p:contentPart>
        </mc:Choice>
        <mc:Fallback xmlns="">
          <p:pic>
            <p:nvPicPr>
              <p:cNvPr id="11" name="Szabadkéz 10">
                <a:extLst>
                  <a:ext uri="{FF2B5EF4-FFF2-40B4-BE49-F238E27FC236}">
                    <a16:creationId xmlns:a16="http://schemas.microsoft.com/office/drawing/2014/main" id="{6DDC9B66-773D-4F80-BBEB-A5BFEEECFB6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296743">
                <a:off x="9674206" y="5424551"/>
                <a:ext cx="2061362" cy="6710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2832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előkészítés utolsó lépéseként 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LETÖLTÉS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csempére, és letöltődik a térkép a telefonra.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letöltött térkép mutatja a pályát.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térképet ki lehet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nagyítani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 nyíllal jelzett gombbal.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3C62F36-ACFC-4C03-8066-0C8DD34B266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1164">
            <a:off x="6621697" y="357437"/>
            <a:ext cx="2252752" cy="4365000"/>
          </a:xfrm>
          <a:custGeom>
            <a:avLst/>
            <a:gdLst>
              <a:gd name="connsiteX0" fmla="*/ 0 w 2252752"/>
              <a:gd name="connsiteY0" fmla="*/ 0 h 4365000"/>
              <a:gd name="connsiteX1" fmla="*/ 540660 w 2252752"/>
              <a:gd name="connsiteY1" fmla="*/ 0 h 4365000"/>
              <a:gd name="connsiteX2" fmla="*/ 1148904 w 2252752"/>
              <a:gd name="connsiteY2" fmla="*/ 0 h 4365000"/>
              <a:gd name="connsiteX3" fmla="*/ 1712092 w 2252752"/>
              <a:gd name="connsiteY3" fmla="*/ 0 h 4365000"/>
              <a:gd name="connsiteX4" fmla="*/ 2252752 w 2252752"/>
              <a:gd name="connsiteY4" fmla="*/ 0 h 4365000"/>
              <a:gd name="connsiteX5" fmla="*/ 2252752 w 2252752"/>
              <a:gd name="connsiteY5" fmla="*/ 545625 h 4365000"/>
              <a:gd name="connsiteX6" fmla="*/ 2252752 w 2252752"/>
              <a:gd name="connsiteY6" fmla="*/ 1091250 h 4365000"/>
              <a:gd name="connsiteX7" fmla="*/ 2252752 w 2252752"/>
              <a:gd name="connsiteY7" fmla="*/ 1680525 h 4365000"/>
              <a:gd name="connsiteX8" fmla="*/ 2252752 w 2252752"/>
              <a:gd name="connsiteY8" fmla="*/ 2095200 h 4365000"/>
              <a:gd name="connsiteX9" fmla="*/ 2252752 w 2252752"/>
              <a:gd name="connsiteY9" fmla="*/ 2597175 h 4365000"/>
              <a:gd name="connsiteX10" fmla="*/ 2252752 w 2252752"/>
              <a:gd name="connsiteY10" fmla="*/ 3099150 h 4365000"/>
              <a:gd name="connsiteX11" fmla="*/ 2252752 w 2252752"/>
              <a:gd name="connsiteY11" fmla="*/ 3513825 h 4365000"/>
              <a:gd name="connsiteX12" fmla="*/ 2252752 w 2252752"/>
              <a:gd name="connsiteY12" fmla="*/ 4365000 h 4365000"/>
              <a:gd name="connsiteX13" fmla="*/ 1667036 w 2252752"/>
              <a:gd name="connsiteY13" fmla="*/ 4365000 h 4365000"/>
              <a:gd name="connsiteX14" fmla="*/ 1058793 w 2252752"/>
              <a:gd name="connsiteY14" fmla="*/ 4365000 h 4365000"/>
              <a:gd name="connsiteX15" fmla="*/ 495605 w 2252752"/>
              <a:gd name="connsiteY15" fmla="*/ 4365000 h 4365000"/>
              <a:gd name="connsiteX16" fmla="*/ 0 w 2252752"/>
              <a:gd name="connsiteY16" fmla="*/ 4365000 h 4365000"/>
              <a:gd name="connsiteX17" fmla="*/ 0 w 2252752"/>
              <a:gd name="connsiteY17" fmla="*/ 3863025 h 4365000"/>
              <a:gd name="connsiteX18" fmla="*/ 0 w 2252752"/>
              <a:gd name="connsiteY18" fmla="*/ 3404700 h 4365000"/>
              <a:gd name="connsiteX19" fmla="*/ 0 w 2252752"/>
              <a:gd name="connsiteY19" fmla="*/ 2946375 h 4365000"/>
              <a:gd name="connsiteX20" fmla="*/ 0 w 2252752"/>
              <a:gd name="connsiteY20" fmla="*/ 2313450 h 4365000"/>
              <a:gd name="connsiteX21" fmla="*/ 0 w 2252752"/>
              <a:gd name="connsiteY21" fmla="*/ 1811475 h 4365000"/>
              <a:gd name="connsiteX22" fmla="*/ 0 w 2252752"/>
              <a:gd name="connsiteY22" fmla="*/ 1178550 h 4365000"/>
              <a:gd name="connsiteX23" fmla="*/ 0 w 2252752"/>
              <a:gd name="connsiteY23" fmla="*/ 589275 h 4365000"/>
              <a:gd name="connsiteX24" fmla="*/ 0 w 2252752"/>
              <a:gd name="connsiteY24" fmla="*/ 0 h 436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2752" h="4365000" fill="none" extrusionOk="0">
                <a:moveTo>
                  <a:pt x="0" y="0"/>
                </a:moveTo>
                <a:cubicBezTo>
                  <a:pt x="245682" y="-49035"/>
                  <a:pt x="408896" y="24939"/>
                  <a:pt x="540660" y="0"/>
                </a:cubicBezTo>
                <a:cubicBezTo>
                  <a:pt x="672424" y="-24939"/>
                  <a:pt x="991697" y="41848"/>
                  <a:pt x="1148904" y="0"/>
                </a:cubicBezTo>
                <a:cubicBezTo>
                  <a:pt x="1306111" y="-41848"/>
                  <a:pt x="1571642" y="1259"/>
                  <a:pt x="1712092" y="0"/>
                </a:cubicBezTo>
                <a:cubicBezTo>
                  <a:pt x="1852542" y="-1259"/>
                  <a:pt x="2140669" y="10231"/>
                  <a:pt x="2252752" y="0"/>
                </a:cubicBezTo>
                <a:cubicBezTo>
                  <a:pt x="2264156" y="194611"/>
                  <a:pt x="2229827" y="331876"/>
                  <a:pt x="2252752" y="545625"/>
                </a:cubicBezTo>
                <a:cubicBezTo>
                  <a:pt x="2275677" y="759374"/>
                  <a:pt x="2244609" y="887849"/>
                  <a:pt x="2252752" y="1091250"/>
                </a:cubicBezTo>
                <a:cubicBezTo>
                  <a:pt x="2260895" y="1294652"/>
                  <a:pt x="2204347" y="1459614"/>
                  <a:pt x="2252752" y="1680525"/>
                </a:cubicBezTo>
                <a:cubicBezTo>
                  <a:pt x="2301157" y="1901437"/>
                  <a:pt x="2243249" y="1949866"/>
                  <a:pt x="2252752" y="2095200"/>
                </a:cubicBezTo>
                <a:cubicBezTo>
                  <a:pt x="2262255" y="2240535"/>
                  <a:pt x="2243183" y="2408014"/>
                  <a:pt x="2252752" y="2597175"/>
                </a:cubicBezTo>
                <a:cubicBezTo>
                  <a:pt x="2262321" y="2786337"/>
                  <a:pt x="2246435" y="2890717"/>
                  <a:pt x="2252752" y="3099150"/>
                </a:cubicBezTo>
                <a:cubicBezTo>
                  <a:pt x="2259069" y="3307583"/>
                  <a:pt x="2241051" y="3364191"/>
                  <a:pt x="2252752" y="3513825"/>
                </a:cubicBezTo>
                <a:cubicBezTo>
                  <a:pt x="2264453" y="3663460"/>
                  <a:pt x="2165346" y="4141970"/>
                  <a:pt x="2252752" y="4365000"/>
                </a:cubicBezTo>
                <a:cubicBezTo>
                  <a:pt x="2066142" y="4395088"/>
                  <a:pt x="1794226" y="4310607"/>
                  <a:pt x="1667036" y="4365000"/>
                </a:cubicBezTo>
                <a:cubicBezTo>
                  <a:pt x="1539846" y="4419393"/>
                  <a:pt x="1188086" y="4298408"/>
                  <a:pt x="1058793" y="4365000"/>
                </a:cubicBezTo>
                <a:cubicBezTo>
                  <a:pt x="929500" y="4431592"/>
                  <a:pt x="653974" y="4323791"/>
                  <a:pt x="495605" y="4365000"/>
                </a:cubicBezTo>
                <a:cubicBezTo>
                  <a:pt x="337236" y="4406209"/>
                  <a:pt x="235769" y="4317471"/>
                  <a:pt x="0" y="4365000"/>
                </a:cubicBezTo>
                <a:cubicBezTo>
                  <a:pt x="-46648" y="4168671"/>
                  <a:pt x="5829" y="4090453"/>
                  <a:pt x="0" y="3863025"/>
                </a:cubicBezTo>
                <a:cubicBezTo>
                  <a:pt x="-5829" y="3635598"/>
                  <a:pt x="17026" y="3539681"/>
                  <a:pt x="0" y="3404700"/>
                </a:cubicBezTo>
                <a:cubicBezTo>
                  <a:pt x="-17026" y="3269720"/>
                  <a:pt x="28385" y="3097109"/>
                  <a:pt x="0" y="2946375"/>
                </a:cubicBezTo>
                <a:cubicBezTo>
                  <a:pt x="-28385" y="2795642"/>
                  <a:pt x="62180" y="2596966"/>
                  <a:pt x="0" y="2313450"/>
                </a:cubicBezTo>
                <a:cubicBezTo>
                  <a:pt x="-62180" y="2029935"/>
                  <a:pt x="52331" y="1996212"/>
                  <a:pt x="0" y="1811475"/>
                </a:cubicBezTo>
                <a:cubicBezTo>
                  <a:pt x="-52331" y="1626739"/>
                  <a:pt x="22008" y="1431133"/>
                  <a:pt x="0" y="1178550"/>
                </a:cubicBezTo>
                <a:cubicBezTo>
                  <a:pt x="-22008" y="925967"/>
                  <a:pt x="44657" y="750280"/>
                  <a:pt x="0" y="589275"/>
                </a:cubicBezTo>
                <a:cubicBezTo>
                  <a:pt x="-44657" y="428271"/>
                  <a:pt x="54868" y="149011"/>
                  <a:pt x="0" y="0"/>
                </a:cubicBezTo>
                <a:close/>
              </a:path>
              <a:path w="2252752" h="4365000" stroke="0" extrusionOk="0">
                <a:moveTo>
                  <a:pt x="0" y="0"/>
                </a:moveTo>
                <a:cubicBezTo>
                  <a:pt x="203001" y="-51948"/>
                  <a:pt x="370927" y="67579"/>
                  <a:pt x="585716" y="0"/>
                </a:cubicBezTo>
                <a:cubicBezTo>
                  <a:pt x="800505" y="-67579"/>
                  <a:pt x="930114" y="44322"/>
                  <a:pt x="1081321" y="0"/>
                </a:cubicBezTo>
                <a:cubicBezTo>
                  <a:pt x="1232528" y="-44322"/>
                  <a:pt x="1440045" y="37417"/>
                  <a:pt x="1644509" y="0"/>
                </a:cubicBezTo>
                <a:cubicBezTo>
                  <a:pt x="1848973" y="-37417"/>
                  <a:pt x="1951263" y="2513"/>
                  <a:pt x="2252752" y="0"/>
                </a:cubicBezTo>
                <a:cubicBezTo>
                  <a:pt x="2276340" y="191625"/>
                  <a:pt x="2233720" y="363469"/>
                  <a:pt x="2252752" y="589275"/>
                </a:cubicBezTo>
                <a:cubicBezTo>
                  <a:pt x="2271784" y="815081"/>
                  <a:pt x="2194150" y="989754"/>
                  <a:pt x="2252752" y="1222200"/>
                </a:cubicBezTo>
                <a:cubicBezTo>
                  <a:pt x="2311354" y="1454646"/>
                  <a:pt x="2221300" y="1485653"/>
                  <a:pt x="2252752" y="1724175"/>
                </a:cubicBezTo>
                <a:cubicBezTo>
                  <a:pt x="2284204" y="1962697"/>
                  <a:pt x="2244618" y="2106907"/>
                  <a:pt x="2252752" y="2313450"/>
                </a:cubicBezTo>
                <a:cubicBezTo>
                  <a:pt x="2260886" y="2519994"/>
                  <a:pt x="2224570" y="2621788"/>
                  <a:pt x="2252752" y="2728125"/>
                </a:cubicBezTo>
                <a:cubicBezTo>
                  <a:pt x="2280934" y="2834462"/>
                  <a:pt x="2237744" y="3068653"/>
                  <a:pt x="2252752" y="3273750"/>
                </a:cubicBezTo>
                <a:cubicBezTo>
                  <a:pt x="2267760" y="3478847"/>
                  <a:pt x="2237570" y="3503720"/>
                  <a:pt x="2252752" y="3688425"/>
                </a:cubicBezTo>
                <a:cubicBezTo>
                  <a:pt x="2267934" y="3873131"/>
                  <a:pt x="2239957" y="4064747"/>
                  <a:pt x="2252752" y="4365000"/>
                </a:cubicBezTo>
                <a:cubicBezTo>
                  <a:pt x="2115321" y="4417001"/>
                  <a:pt x="1771854" y="4322424"/>
                  <a:pt x="1644509" y="4365000"/>
                </a:cubicBezTo>
                <a:cubicBezTo>
                  <a:pt x="1517164" y="4407576"/>
                  <a:pt x="1279078" y="4330205"/>
                  <a:pt x="1126376" y="4365000"/>
                </a:cubicBezTo>
                <a:cubicBezTo>
                  <a:pt x="973674" y="4399795"/>
                  <a:pt x="837895" y="4358090"/>
                  <a:pt x="630771" y="4365000"/>
                </a:cubicBezTo>
                <a:cubicBezTo>
                  <a:pt x="423647" y="4371910"/>
                  <a:pt x="141705" y="4309408"/>
                  <a:pt x="0" y="4365000"/>
                </a:cubicBezTo>
                <a:cubicBezTo>
                  <a:pt x="-46243" y="4078649"/>
                  <a:pt x="56705" y="3946470"/>
                  <a:pt x="0" y="3732075"/>
                </a:cubicBezTo>
                <a:cubicBezTo>
                  <a:pt x="-56705" y="3517681"/>
                  <a:pt x="35160" y="3383491"/>
                  <a:pt x="0" y="3273750"/>
                </a:cubicBezTo>
                <a:cubicBezTo>
                  <a:pt x="-35160" y="3164010"/>
                  <a:pt x="5559" y="2964815"/>
                  <a:pt x="0" y="2728125"/>
                </a:cubicBezTo>
                <a:cubicBezTo>
                  <a:pt x="-5559" y="2491435"/>
                  <a:pt x="2670" y="2360203"/>
                  <a:pt x="0" y="2226150"/>
                </a:cubicBezTo>
                <a:cubicBezTo>
                  <a:pt x="-2670" y="2092098"/>
                  <a:pt x="53951" y="1826639"/>
                  <a:pt x="0" y="1724175"/>
                </a:cubicBezTo>
                <a:cubicBezTo>
                  <a:pt x="-53951" y="1621711"/>
                  <a:pt x="57834" y="1302623"/>
                  <a:pt x="0" y="1134900"/>
                </a:cubicBezTo>
                <a:cubicBezTo>
                  <a:pt x="-57834" y="967177"/>
                  <a:pt x="27769" y="808858"/>
                  <a:pt x="0" y="632925"/>
                </a:cubicBezTo>
                <a:cubicBezTo>
                  <a:pt x="-27769" y="456993"/>
                  <a:pt x="65701" y="212609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14:cNvPr>
              <p14:cNvContentPartPr/>
              <p14:nvPr/>
            </p14:nvContentPartPr>
            <p14:xfrm rot="20846487">
              <a:off x="8183191" y="2417551"/>
              <a:ext cx="837939" cy="599472"/>
            </p14:xfrm>
          </p:contentPart>
        </mc:Choice>
        <mc:Fallback xmlns="">
          <p:pic>
            <p:nvPicPr>
              <p:cNvPr id="15" name="Szabadkéz 14">
                <a:extLst>
                  <a:ext uri="{FF2B5EF4-FFF2-40B4-BE49-F238E27FC236}">
                    <a16:creationId xmlns:a16="http://schemas.microsoft.com/office/drawing/2014/main" id="{6379E07F-C558-44CC-B156-A985F66046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0846487">
                <a:off x="8165202" y="2381568"/>
                <a:ext cx="873558" cy="671078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Kép 9">
            <a:extLst>
              <a:ext uri="{FF2B5EF4-FFF2-40B4-BE49-F238E27FC236}">
                <a16:creationId xmlns:a16="http://schemas.microsoft.com/office/drawing/2014/main" id="{586FBB2C-7453-4F75-BE4D-60E58CC724E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02">
            <a:off x="9381539" y="1808093"/>
            <a:ext cx="2349500" cy="4814570"/>
          </a:xfrm>
          <a:custGeom>
            <a:avLst/>
            <a:gdLst>
              <a:gd name="connsiteX0" fmla="*/ 0 w 2349500"/>
              <a:gd name="connsiteY0" fmla="*/ 0 h 4814570"/>
              <a:gd name="connsiteX1" fmla="*/ 587375 w 2349500"/>
              <a:gd name="connsiteY1" fmla="*/ 0 h 4814570"/>
              <a:gd name="connsiteX2" fmla="*/ 1174750 w 2349500"/>
              <a:gd name="connsiteY2" fmla="*/ 0 h 4814570"/>
              <a:gd name="connsiteX3" fmla="*/ 1762125 w 2349500"/>
              <a:gd name="connsiteY3" fmla="*/ 0 h 4814570"/>
              <a:gd name="connsiteX4" fmla="*/ 2349500 w 2349500"/>
              <a:gd name="connsiteY4" fmla="*/ 0 h 4814570"/>
              <a:gd name="connsiteX5" fmla="*/ 2349500 w 2349500"/>
              <a:gd name="connsiteY5" fmla="*/ 486807 h 4814570"/>
              <a:gd name="connsiteX6" fmla="*/ 2349500 w 2349500"/>
              <a:gd name="connsiteY6" fmla="*/ 877322 h 4814570"/>
              <a:gd name="connsiteX7" fmla="*/ 2349500 w 2349500"/>
              <a:gd name="connsiteY7" fmla="*/ 1364128 h 4814570"/>
              <a:gd name="connsiteX8" fmla="*/ 2349500 w 2349500"/>
              <a:gd name="connsiteY8" fmla="*/ 1850935 h 4814570"/>
              <a:gd name="connsiteX9" fmla="*/ 2349500 w 2349500"/>
              <a:gd name="connsiteY9" fmla="*/ 2241450 h 4814570"/>
              <a:gd name="connsiteX10" fmla="*/ 2349500 w 2349500"/>
              <a:gd name="connsiteY10" fmla="*/ 2728256 h 4814570"/>
              <a:gd name="connsiteX11" fmla="*/ 2349500 w 2349500"/>
              <a:gd name="connsiteY11" fmla="*/ 3311354 h 4814570"/>
              <a:gd name="connsiteX12" fmla="*/ 2349500 w 2349500"/>
              <a:gd name="connsiteY12" fmla="*/ 3942598 h 4814570"/>
              <a:gd name="connsiteX13" fmla="*/ 2349500 w 2349500"/>
              <a:gd name="connsiteY13" fmla="*/ 4333113 h 4814570"/>
              <a:gd name="connsiteX14" fmla="*/ 2349500 w 2349500"/>
              <a:gd name="connsiteY14" fmla="*/ 4814570 h 4814570"/>
              <a:gd name="connsiteX15" fmla="*/ 1832610 w 2349500"/>
              <a:gd name="connsiteY15" fmla="*/ 4814570 h 4814570"/>
              <a:gd name="connsiteX16" fmla="*/ 1292225 w 2349500"/>
              <a:gd name="connsiteY16" fmla="*/ 4814570 h 4814570"/>
              <a:gd name="connsiteX17" fmla="*/ 681355 w 2349500"/>
              <a:gd name="connsiteY17" fmla="*/ 4814570 h 4814570"/>
              <a:gd name="connsiteX18" fmla="*/ 0 w 2349500"/>
              <a:gd name="connsiteY18" fmla="*/ 4814570 h 4814570"/>
              <a:gd name="connsiteX19" fmla="*/ 0 w 2349500"/>
              <a:gd name="connsiteY19" fmla="*/ 4424055 h 4814570"/>
              <a:gd name="connsiteX20" fmla="*/ 0 w 2349500"/>
              <a:gd name="connsiteY20" fmla="*/ 3792811 h 4814570"/>
              <a:gd name="connsiteX21" fmla="*/ 0 w 2349500"/>
              <a:gd name="connsiteY21" fmla="*/ 3209713 h 4814570"/>
              <a:gd name="connsiteX22" fmla="*/ 0 w 2349500"/>
              <a:gd name="connsiteY22" fmla="*/ 2722907 h 4814570"/>
              <a:gd name="connsiteX23" fmla="*/ 0 w 2349500"/>
              <a:gd name="connsiteY23" fmla="*/ 2091663 h 4814570"/>
              <a:gd name="connsiteX24" fmla="*/ 0 w 2349500"/>
              <a:gd name="connsiteY24" fmla="*/ 1556711 h 4814570"/>
              <a:gd name="connsiteX25" fmla="*/ 0 w 2349500"/>
              <a:gd name="connsiteY25" fmla="*/ 1021759 h 4814570"/>
              <a:gd name="connsiteX26" fmla="*/ 0 w 2349500"/>
              <a:gd name="connsiteY26" fmla="*/ 486807 h 4814570"/>
              <a:gd name="connsiteX27" fmla="*/ 0 w 2349500"/>
              <a:gd name="connsiteY27" fmla="*/ 0 h 481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49500" h="4814570" fill="none" extrusionOk="0">
                <a:moveTo>
                  <a:pt x="0" y="0"/>
                </a:moveTo>
                <a:cubicBezTo>
                  <a:pt x="243081" y="-1248"/>
                  <a:pt x="321570" y="49536"/>
                  <a:pt x="587375" y="0"/>
                </a:cubicBezTo>
                <a:cubicBezTo>
                  <a:pt x="853180" y="-49536"/>
                  <a:pt x="1038585" y="12706"/>
                  <a:pt x="1174750" y="0"/>
                </a:cubicBezTo>
                <a:cubicBezTo>
                  <a:pt x="1310915" y="-12706"/>
                  <a:pt x="1488923" y="12446"/>
                  <a:pt x="1762125" y="0"/>
                </a:cubicBezTo>
                <a:cubicBezTo>
                  <a:pt x="2035327" y="-12446"/>
                  <a:pt x="2112871" y="23925"/>
                  <a:pt x="2349500" y="0"/>
                </a:cubicBezTo>
                <a:cubicBezTo>
                  <a:pt x="2349639" y="226080"/>
                  <a:pt x="2323323" y="378939"/>
                  <a:pt x="2349500" y="486807"/>
                </a:cubicBezTo>
                <a:cubicBezTo>
                  <a:pt x="2375677" y="594675"/>
                  <a:pt x="2347855" y="784834"/>
                  <a:pt x="2349500" y="877322"/>
                </a:cubicBezTo>
                <a:cubicBezTo>
                  <a:pt x="2351145" y="969810"/>
                  <a:pt x="2336646" y="1187045"/>
                  <a:pt x="2349500" y="1364128"/>
                </a:cubicBezTo>
                <a:cubicBezTo>
                  <a:pt x="2362354" y="1541211"/>
                  <a:pt x="2340855" y="1688327"/>
                  <a:pt x="2349500" y="1850935"/>
                </a:cubicBezTo>
                <a:cubicBezTo>
                  <a:pt x="2358145" y="2013543"/>
                  <a:pt x="2327110" y="2076261"/>
                  <a:pt x="2349500" y="2241450"/>
                </a:cubicBezTo>
                <a:cubicBezTo>
                  <a:pt x="2371890" y="2406639"/>
                  <a:pt x="2317953" y="2545000"/>
                  <a:pt x="2349500" y="2728256"/>
                </a:cubicBezTo>
                <a:cubicBezTo>
                  <a:pt x="2381047" y="2911512"/>
                  <a:pt x="2320702" y="3105472"/>
                  <a:pt x="2349500" y="3311354"/>
                </a:cubicBezTo>
                <a:cubicBezTo>
                  <a:pt x="2378298" y="3517236"/>
                  <a:pt x="2304917" y="3772284"/>
                  <a:pt x="2349500" y="3942598"/>
                </a:cubicBezTo>
                <a:cubicBezTo>
                  <a:pt x="2394083" y="4112912"/>
                  <a:pt x="2306476" y="4243533"/>
                  <a:pt x="2349500" y="4333113"/>
                </a:cubicBezTo>
                <a:cubicBezTo>
                  <a:pt x="2392524" y="4422694"/>
                  <a:pt x="2301575" y="4665335"/>
                  <a:pt x="2349500" y="4814570"/>
                </a:cubicBezTo>
                <a:cubicBezTo>
                  <a:pt x="2132810" y="4870986"/>
                  <a:pt x="2044319" y="4798451"/>
                  <a:pt x="1832610" y="4814570"/>
                </a:cubicBezTo>
                <a:cubicBezTo>
                  <a:pt x="1620901" y="4830689"/>
                  <a:pt x="1549754" y="4808972"/>
                  <a:pt x="1292225" y="4814570"/>
                </a:cubicBezTo>
                <a:cubicBezTo>
                  <a:pt x="1034696" y="4820168"/>
                  <a:pt x="827266" y="4775714"/>
                  <a:pt x="681355" y="4814570"/>
                </a:cubicBezTo>
                <a:cubicBezTo>
                  <a:pt x="535444" y="4853426"/>
                  <a:pt x="293292" y="4738230"/>
                  <a:pt x="0" y="4814570"/>
                </a:cubicBezTo>
                <a:cubicBezTo>
                  <a:pt x="-25091" y="4704220"/>
                  <a:pt x="16934" y="4558706"/>
                  <a:pt x="0" y="4424055"/>
                </a:cubicBezTo>
                <a:cubicBezTo>
                  <a:pt x="-16934" y="4289405"/>
                  <a:pt x="12024" y="4002364"/>
                  <a:pt x="0" y="3792811"/>
                </a:cubicBezTo>
                <a:cubicBezTo>
                  <a:pt x="-12024" y="3583258"/>
                  <a:pt x="26450" y="3361314"/>
                  <a:pt x="0" y="3209713"/>
                </a:cubicBezTo>
                <a:cubicBezTo>
                  <a:pt x="-26450" y="3058112"/>
                  <a:pt x="3669" y="2857493"/>
                  <a:pt x="0" y="2722907"/>
                </a:cubicBezTo>
                <a:cubicBezTo>
                  <a:pt x="-3669" y="2588321"/>
                  <a:pt x="4206" y="2240231"/>
                  <a:pt x="0" y="2091663"/>
                </a:cubicBezTo>
                <a:cubicBezTo>
                  <a:pt x="-4206" y="1943095"/>
                  <a:pt x="60347" y="1706411"/>
                  <a:pt x="0" y="1556711"/>
                </a:cubicBezTo>
                <a:cubicBezTo>
                  <a:pt x="-60347" y="1407011"/>
                  <a:pt x="59629" y="1210055"/>
                  <a:pt x="0" y="1021759"/>
                </a:cubicBezTo>
                <a:cubicBezTo>
                  <a:pt x="-59629" y="833463"/>
                  <a:pt x="13811" y="695407"/>
                  <a:pt x="0" y="486807"/>
                </a:cubicBezTo>
                <a:cubicBezTo>
                  <a:pt x="-13811" y="278207"/>
                  <a:pt x="23255" y="164205"/>
                  <a:pt x="0" y="0"/>
                </a:cubicBezTo>
                <a:close/>
              </a:path>
              <a:path w="2349500" h="4814570" stroke="0" extrusionOk="0">
                <a:moveTo>
                  <a:pt x="0" y="0"/>
                </a:moveTo>
                <a:cubicBezTo>
                  <a:pt x="298873" y="-5867"/>
                  <a:pt x="395350" y="43940"/>
                  <a:pt x="610870" y="0"/>
                </a:cubicBezTo>
                <a:cubicBezTo>
                  <a:pt x="826390" y="-43940"/>
                  <a:pt x="910349" y="22423"/>
                  <a:pt x="1127760" y="0"/>
                </a:cubicBezTo>
                <a:cubicBezTo>
                  <a:pt x="1345171" y="-22423"/>
                  <a:pt x="1445219" y="64591"/>
                  <a:pt x="1715135" y="0"/>
                </a:cubicBezTo>
                <a:cubicBezTo>
                  <a:pt x="1985051" y="-64591"/>
                  <a:pt x="2162764" y="74245"/>
                  <a:pt x="2349500" y="0"/>
                </a:cubicBezTo>
                <a:cubicBezTo>
                  <a:pt x="2352690" y="176007"/>
                  <a:pt x="2311525" y="309014"/>
                  <a:pt x="2349500" y="583098"/>
                </a:cubicBezTo>
                <a:cubicBezTo>
                  <a:pt x="2387475" y="857182"/>
                  <a:pt x="2310205" y="1053104"/>
                  <a:pt x="2349500" y="1214342"/>
                </a:cubicBezTo>
                <a:cubicBezTo>
                  <a:pt x="2388795" y="1375580"/>
                  <a:pt x="2342526" y="1583536"/>
                  <a:pt x="2349500" y="1701148"/>
                </a:cubicBezTo>
                <a:cubicBezTo>
                  <a:pt x="2356474" y="1818760"/>
                  <a:pt x="2315589" y="2068620"/>
                  <a:pt x="2349500" y="2284246"/>
                </a:cubicBezTo>
                <a:cubicBezTo>
                  <a:pt x="2383411" y="2499872"/>
                  <a:pt x="2319403" y="2491142"/>
                  <a:pt x="2349500" y="2674761"/>
                </a:cubicBezTo>
                <a:cubicBezTo>
                  <a:pt x="2379597" y="2858380"/>
                  <a:pt x="2331248" y="3062980"/>
                  <a:pt x="2349500" y="3209713"/>
                </a:cubicBezTo>
                <a:cubicBezTo>
                  <a:pt x="2367752" y="3356446"/>
                  <a:pt x="2320964" y="3434855"/>
                  <a:pt x="2349500" y="3600228"/>
                </a:cubicBezTo>
                <a:cubicBezTo>
                  <a:pt x="2378036" y="3765601"/>
                  <a:pt x="2294699" y="3888108"/>
                  <a:pt x="2349500" y="4135181"/>
                </a:cubicBezTo>
                <a:cubicBezTo>
                  <a:pt x="2404301" y="4382254"/>
                  <a:pt x="2341875" y="4644146"/>
                  <a:pt x="2349500" y="4814570"/>
                </a:cubicBezTo>
                <a:cubicBezTo>
                  <a:pt x="2098232" y="4824779"/>
                  <a:pt x="1916459" y="4796047"/>
                  <a:pt x="1715135" y="4814570"/>
                </a:cubicBezTo>
                <a:cubicBezTo>
                  <a:pt x="1513811" y="4833093"/>
                  <a:pt x="1406905" y="4811877"/>
                  <a:pt x="1198245" y="4814570"/>
                </a:cubicBezTo>
                <a:cubicBezTo>
                  <a:pt x="989585" y="4817263"/>
                  <a:pt x="754144" y="4760362"/>
                  <a:pt x="634365" y="4814570"/>
                </a:cubicBezTo>
                <a:cubicBezTo>
                  <a:pt x="514586" y="4868778"/>
                  <a:pt x="179070" y="4769477"/>
                  <a:pt x="0" y="4814570"/>
                </a:cubicBezTo>
                <a:cubicBezTo>
                  <a:pt x="-24316" y="4650394"/>
                  <a:pt x="18426" y="4589328"/>
                  <a:pt x="0" y="4424055"/>
                </a:cubicBezTo>
                <a:cubicBezTo>
                  <a:pt x="-18426" y="4258782"/>
                  <a:pt x="4634" y="4054576"/>
                  <a:pt x="0" y="3889103"/>
                </a:cubicBezTo>
                <a:cubicBezTo>
                  <a:pt x="-4634" y="3723630"/>
                  <a:pt x="57364" y="3603292"/>
                  <a:pt x="0" y="3402296"/>
                </a:cubicBezTo>
                <a:cubicBezTo>
                  <a:pt x="-57364" y="3201300"/>
                  <a:pt x="12475" y="3089162"/>
                  <a:pt x="0" y="2915490"/>
                </a:cubicBezTo>
                <a:cubicBezTo>
                  <a:pt x="-12475" y="2741818"/>
                  <a:pt x="37905" y="2623771"/>
                  <a:pt x="0" y="2332392"/>
                </a:cubicBezTo>
                <a:cubicBezTo>
                  <a:pt x="-37905" y="2041013"/>
                  <a:pt x="16319" y="1963073"/>
                  <a:pt x="0" y="1845585"/>
                </a:cubicBezTo>
                <a:cubicBezTo>
                  <a:pt x="-16319" y="1728097"/>
                  <a:pt x="44069" y="1477719"/>
                  <a:pt x="0" y="1214342"/>
                </a:cubicBezTo>
                <a:cubicBezTo>
                  <a:pt x="-44069" y="950965"/>
                  <a:pt x="47465" y="853187"/>
                  <a:pt x="0" y="727535"/>
                </a:cubicBezTo>
                <a:cubicBezTo>
                  <a:pt x="-47465" y="601883"/>
                  <a:pt x="76281" y="17720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Nyíl: jobbra mutató 2">
            <a:extLst>
              <a:ext uri="{FF2B5EF4-FFF2-40B4-BE49-F238E27FC236}">
                <a16:creationId xmlns:a16="http://schemas.microsoft.com/office/drawing/2014/main" id="{7456EF5A-681A-4394-8F48-A76611B2FA7D}"/>
              </a:ext>
            </a:extLst>
          </p:cNvPr>
          <p:cNvSpPr/>
          <p:nvPr/>
        </p:nvSpPr>
        <p:spPr>
          <a:xfrm rot="2697280">
            <a:off x="9667143" y="1931461"/>
            <a:ext cx="2065331" cy="242990"/>
          </a:xfrm>
          <a:prstGeom prst="rightArrow">
            <a:avLst>
              <a:gd name="adj1" fmla="val 34989"/>
              <a:gd name="adj2" fmla="val 4996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066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pálya pontjait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sorban egymás után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kell érinteni.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térkép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kék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színnel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kiemeli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 soron következő pontot.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érintett pontok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zöld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színűvé válnak.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első pont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Start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ahol egy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feliratú 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QR kóddal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ellátott tábla található. 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43C0AA5-10BA-4753-88E2-D68C731BA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8585">
            <a:off x="6899275" y="3279701"/>
            <a:ext cx="2419350" cy="3225800"/>
          </a:xfrm>
          <a:custGeom>
            <a:avLst/>
            <a:gdLst>
              <a:gd name="connsiteX0" fmla="*/ 0 w 2419350"/>
              <a:gd name="connsiteY0" fmla="*/ 0 h 3225800"/>
              <a:gd name="connsiteX1" fmla="*/ 459677 w 2419350"/>
              <a:gd name="connsiteY1" fmla="*/ 0 h 3225800"/>
              <a:gd name="connsiteX2" fmla="*/ 895160 w 2419350"/>
              <a:gd name="connsiteY2" fmla="*/ 0 h 3225800"/>
              <a:gd name="connsiteX3" fmla="*/ 1330643 w 2419350"/>
              <a:gd name="connsiteY3" fmla="*/ 0 h 3225800"/>
              <a:gd name="connsiteX4" fmla="*/ 1862900 w 2419350"/>
              <a:gd name="connsiteY4" fmla="*/ 0 h 3225800"/>
              <a:gd name="connsiteX5" fmla="*/ 2419350 w 2419350"/>
              <a:gd name="connsiteY5" fmla="*/ 0 h 3225800"/>
              <a:gd name="connsiteX6" fmla="*/ 2419350 w 2419350"/>
              <a:gd name="connsiteY6" fmla="*/ 537633 h 3225800"/>
              <a:gd name="connsiteX7" fmla="*/ 2419350 w 2419350"/>
              <a:gd name="connsiteY7" fmla="*/ 1043009 h 3225800"/>
              <a:gd name="connsiteX8" fmla="*/ 2419350 w 2419350"/>
              <a:gd name="connsiteY8" fmla="*/ 1580642 h 3225800"/>
              <a:gd name="connsiteX9" fmla="*/ 2419350 w 2419350"/>
              <a:gd name="connsiteY9" fmla="*/ 2150533 h 3225800"/>
              <a:gd name="connsiteX10" fmla="*/ 2419350 w 2419350"/>
              <a:gd name="connsiteY10" fmla="*/ 2591393 h 3225800"/>
              <a:gd name="connsiteX11" fmla="*/ 2419350 w 2419350"/>
              <a:gd name="connsiteY11" fmla="*/ 3225800 h 3225800"/>
              <a:gd name="connsiteX12" fmla="*/ 1959674 w 2419350"/>
              <a:gd name="connsiteY12" fmla="*/ 3225800 h 3225800"/>
              <a:gd name="connsiteX13" fmla="*/ 1451610 w 2419350"/>
              <a:gd name="connsiteY13" fmla="*/ 3225800 h 3225800"/>
              <a:gd name="connsiteX14" fmla="*/ 1016127 w 2419350"/>
              <a:gd name="connsiteY14" fmla="*/ 3225800 h 3225800"/>
              <a:gd name="connsiteX15" fmla="*/ 532257 w 2419350"/>
              <a:gd name="connsiteY15" fmla="*/ 3225800 h 3225800"/>
              <a:gd name="connsiteX16" fmla="*/ 0 w 2419350"/>
              <a:gd name="connsiteY16" fmla="*/ 3225800 h 3225800"/>
              <a:gd name="connsiteX17" fmla="*/ 0 w 2419350"/>
              <a:gd name="connsiteY17" fmla="*/ 2688167 h 3225800"/>
              <a:gd name="connsiteX18" fmla="*/ 0 w 2419350"/>
              <a:gd name="connsiteY18" fmla="*/ 2118275 h 3225800"/>
              <a:gd name="connsiteX19" fmla="*/ 0 w 2419350"/>
              <a:gd name="connsiteY19" fmla="*/ 1612900 h 3225800"/>
              <a:gd name="connsiteX20" fmla="*/ 0 w 2419350"/>
              <a:gd name="connsiteY20" fmla="*/ 1139783 h 3225800"/>
              <a:gd name="connsiteX21" fmla="*/ 0 w 2419350"/>
              <a:gd name="connsiteY21" fmla="*/ 666665 h 3225800"/>
              <a:gd name="connsiteX22" fmla="*/ 0 w 2419350"/>
              <a:gd name="connsiteY22" fmla="*/ 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19350" h="3225800" fill="none" extrusionOk="0">
                <a:moveTo>
                  <a:pt x="0" y="0"/>
                </a:moveTo>
                <a:cubicBezTo>
                  <a:pt x="146772" y="-50391"/>
                  <a:pt x="365936" y="22424"/>
                  <a:pt x="459677" y="0"/>
                </a:cubicBezTo>
                <a:cubicBezTo>
                  <a:pt x="553418" y="-22424"/>
                  <a:pt x="692931" y="16963"/>
                  <a:pt x="895160" y="0"/>
                </a:cubicBezTo>
                <a:cubicBezTo>
                  <a:pt x="1097389" y="-16963"/>
                  <a:pt x="1151298" y="50690"/>
                  <a:pt x="1330643" y="0"/>
                </a:cubicBezTo>
                <a:cubicBezTo>
                  <a:pt x="1509988" y="-50690"/>
                  <a:pt x="1742508" y="25078"/>
                  <a:pt x="1862900" y="0"/>
                </a:cubicBezTo>
                <a:cubicBezTo>
                  <a:pt x="1983292" y="-25078"/>
                  <a:pt x="2159702" y="10605"/>
                  <a:pt x="2419350" y="0"/>
                </a:cubicBezTo>
                <a:cubicBezTo>
                  <a:pt x="2446392" y="231993"/>
                  <a:pt x="2418464" y="350614"/>
                  <a:pt x="2419350" y="537633"/>
                </a:cubicBezTo>
                <a:cubicBezTo>
                  <a:pt x="2420236" y="724652"/>
                  <a:pt x="2398335" y="848584"/>
                  <a:pt x="2419350" y="1043009"/>
                </a:cubicBezTo>
                <a:cubicBezTo>
                  <a:pt x="2440365" y="1237434"/>
                  <a:pt x="2409807" y="1422052"/>
                  <a:pt x="2419350" y="1580642"/>
                </a:cubicBezTo>
                <a:cubicBezTo>
                  <a:pt x="2428893" y="1739232"/>
                  <a:pt x="2355452" y="1875569"/>
                  <a:pt x="2419350" y="2150533"/>
                </a:cubicBezTo>
                <a:cubicBezTo>
                  <a:pt x="2483248" y="2425497"/>
                  <a:pt x="2401428" y="2483745"/>
                  <a:pt x="2419350" y="2591393"/>
                </a:cubicBezTo>
                <a:cubicBezTo>
                  <a:pt x="2437272" y="2699041"/>
                  <a:pt x="2383574" y="2929919"/>
                  <a:pt x="2419350" y="3225800"/>
                </a:cubicBezTo>
                <a:cubicBezTo>
                  <a:pt x="2293005" y="3259495"/>
                  <a:pt x="2127405" y="3184675"/>
                  <a:pt x="1959674" y="3225800"/>
                </a:cubicBezTo>
                <a:cubicBezTo>
                  <a:pt x="1791943" y="3266925"/>
                  <a:pt x="1628303" y="3174469"/>
                  <a:pt x="1451610" y="3225800"/>
                </a:cubicBezTo>
                <a:cubicBezTo>
                  <a:pt x="1274917" y="3277131"/>
                  <a:pt x="1173906" y="3212687"/>
                  <a:pt x="1016127" y="3225800"/>
                </a:cubicBezTo>
                <a:cubicBezTo>
                  <a:pt x="858348" y="3238913"/>
                  <a:pt x="763789" y="3187163"/>
                  <a:pt x="532257" y="3225800"/>
                </a:cubicBezTo>
                <a:cubicBezTo>
                  <a:pt x="300725" y="3264437"/>
                  <a:pt x="211535" y="3222002"/>
                  <a:pt x="0" y="3225800"/>
                </a:cubicBezTo>
                <a:cubicBezTo>
                  <a:pt x="-54472" y="3088881"/>
                  <a:pt x="6097" y="2946603"/>
                  <a:pt x="0" y="2688167"/>
                </a:cubicBezTo>
                <a:cubicBezTo>
                  <a:pt x="-6097" y="2429731"/>
                  <a:pt x="14455" y="2237430"/>
                  <a:pt x="0" y="2118275"/>
                </a:cubicBezTo>
                <a:cubicBezTo>
                  <a:pt x="-14455" y="1999120"/>
                  <a:pt x="7002" y="1823280"/>
                  <a:pt x="0" y="1612900"/>
                </a:cubicBezTo>
                <a:cubicBezTo>
                  <a:pt x="-7002" y="1402521"/>
                  <a:pt x="39406" y="1286919"/>
                  <a:pt x="0" y="1139783"/>
                </a:cubicBezTo>
                <a:cubicBezTo>
                  <a:pt x="-39406" y="992647"/>
                  <a:pt x="47182" y="807282"/>
                  <a:pt x="0" y="666665"/>
                </a:cubicBezTo>
                <a:cubicBezTo>
                  <a:pt x="-47182" y="526048"/>
                  <a:pt x="62800" y="268098"/>
                  <a:pt x="0" y="0"/>
                </a:cubicBezTo>
                <a:close/>
              </a:path>
              <a:path w="2419350" h="3225800" stroke="0" extrusionOk="0">
                <a:moveTo>
                  <a:pt x="0" y="0"/>
                </a:moveTo>
                <a:cubicBezTo>
                  <a:pt x="234300" y="-52304"/>
                  <a:pt x="325601" y="56"/>
                  <a:pt x="508064" y="0"/>
                </a:cubicBezTo>
                <a:cubicBezTo>
                  <a:pt x="690527" y="-56"/>
                  <a:pt x="764871" y="29059"/>
                  <a:pt x="919353" y="0"/>
                </a:cubicBezTo>
                <a:cubicBezTo>
                  <a:pt x="1073835" y="-29059"/>
                  <a:pt x="1176871" y="46913"/>
                  <a:pt x="1403223" y="0"/>
                </a:cubicBezTo>
                <a:cubicBezTo>
                  <a:pt x="1629575" y="-46913"/>
                  <a:pt x="1685655" y="15596"/>
                  <a:pt x="1814513" y="0"/>
                </a:cubicBezTo>
                <a:cubicBezTo>
                  <a:pt x="1943371" y="-15596"/>
                  <a:pt x="2277473" y="67220"/>
                  <a:pt x="2419350" y="0"/>
                </a:cubicBezTo>
                <a:cubicBezTo>
                  <a:pt x="2445037" y="164359"/>
                  <a:pt x="2418039" y="321786"/>
                  <a:pt x="2419350" y="473117"/>
                </a:cubicBezTo>
                <a:cubicBezTo>
                  <a:pt x="2420661" y="624448"/>
                  <a:pt x="2417506" y="825975"/>
                  <a:pt x="2419350" y="978493"/>
                </a:cubicBezTo>
                <a:cubicBezTo>
                  <a:pt x="2421194" y="1131011"/>
                  <a:pt x="2355226" y="1394853"/>
                  <a:pt x="2419350" y="1548384"/>
                </a:cubicBezTo>
                <a:cubicBezTo>
                  <a:pt x="2483474" y="1701915"/>
                  <a:pt x="2380501" y="1858695"/>
                  <a:pt x="2419350" y="1989243"/>
                </a:cubicBezTo>
                <a:cubicBezTo>
                  <a:pt x="2458199" y="2119791"/>
                  <a:pt x="2392344" y="2269251"/>
                  <a:pt x="2419350" y="2526877"/>
                </a:cubicBezTo>
                <a:cubicBezTo>
                  <a:pt x="2446356" y="2784503"/>
                  <a:pt x="2398475" y="2908713"/>
                  <a:pt x="2419350" y="3225800"/>
                </a:cubicBezTo>
                <a:cubicBezTo>
                  <a:pt x="2260875" y="3268229"/>
                  <a:pt x="2126548" y="3222509"/>
                  <a:pt x="1935480" y="3225800"/>
                </a:cubicBezTo>
                <a:cubicBezTo>
                  <a:pt x="1744412" y="3229091"/>
                  <a:pt x="1610784" y="3177675"/>
                  <a:pt x="1403223" y="3225800"/>
                </a:cubicBezTo>
                <a:cubicBezTo>
                  <a:pt x="1195662" y="3273925"/>
                  <a:pt x="1071755" y="3219210"/>
                  <a:pt x="967740" y="3225800"/>
                </a:cubicBezTo>
                <a:cubicBezTo>
                  <a:pt x="863725" y="3232390"/>
                  <a:pt x="731198" y="3210026"/>
                  <a:pt x="556450" y="3225800"/>
                </a:cubicBezTo>
                <a:cubicBezTo>
                  <a:pt x="381702" y="3241574"/>
                  <a:pt x="231771" y="3190392"/>
                  <a:pt x="0" y="3225800"/>
                </a:cubicBezTo>
                <a:cubicBezTo>
                  <a:pt x="-26941" y="2999049"/>
                  <a:pt x="71341" y="2856307"/>
                  <a:pt x="0" y="2623651"/>
                </a:cubicBezTo>
                <a:cubicBezTo>
                  <a:pt x="-71341" y="2390995"/>
                  <a:pt x="18462" y="2350874"/>
                  <a:pt x="0" y="2150533"/>
                </a:cubicBezTo>
                <a:cubicBezTo>
                  <a:pt x="-18462" y="1950192"/>
                  <a:pt x="39820" y="1867753"/>
                  <a:pt x="0" y="1612900"/>
                </a:cubicBezTo>
                <a:cubicBezTo>
                  <a:pt x="-39820" y="1358047"/>
                  <a:pt x="22755" y="1357518"/>
                  <a:pt x="0" y="1107525"/>
                </a:cubicBezTo>
                <a:cubicBezTo>
                  <a:pt x="-22755" y="857533"/>
                  <a:pt x="38238" y="754933"/>
                  <a:pt x="0" y="602149"/>
                </a:cubicBezTo>
                <a:cubicBezTo>
                  <a:pt x="-38238" y="449365"/>
                  <a:pt x="13686" y="28631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169029C-C8D2-482A-B2E1-4C26A4BBFA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9" t="54703" r="49327" b="26147"/>
          <a:stretch/>
        </p:blipFill>
        <p:spPr>
          <a:xfrm rot="21278585">
            <a:off x="7169300" y="1622641"/>
            <a:ext cx="957799" cy="1314363"/>
          </a:xfrm>
          <a:custGeom>
            <a:avLst/>
            <a:gdLst>
              <a:gd name="connsiteX0" fmla="*/ 0 w 957799"/>
              <a:gd name="connsiteY0" fmla="*/ 0 h 1314363"/>
              <a:gd name="connsiteX1" fmla="*/ 498055 w 957799"/>
              <a:gd name="connsiteY1" fmla="*/ 0 h 1314363"/>
              <a:gd name="connsiteX2" fmla="*/ 957799 w 957799"/>
              <a:gd name="connsiteY2" fmla="*/ 0 h 1314363"/>
              <a:gd name="connsiteX3" fmla="*/ 957799 w 957799"/>
              <a:gd name="connsiteY3" fmla="*/ 398690 h 1314363"/>
              <a:gd name="connsiteX4" fmla="*/ 957799 w 957799"/>
              <a:gd name="connsiteY4" fmla="*/ 823667 h 1314363"/>
              <a:gd name="connsiteX5" fmla="*/ 957799 w 957799"/>
              <a:gd name="connsiteY5" fmla="*/ 1314363 h 1314363"/>
              <a:gd name="connsiteX6" fmla="*/ 507633 w 957799"/>
              <a:gd name="connsiteY6" fmla="*/ 1314363 h 1314363"/>
              <a:gd name="connsiteX7" fmla="*/ 0 w 957799"/>
              <a:gd name="connsiteY7" fmla="*/ 1314363 h 1314363"/>
              <a:gd name="connsiteX8" fmla="*/ 0 w 957799"/>
              <a:gd name="connsiteY8" fmla="*/ 889386 h 1314363"/>
              <a:gd name="connsiteX9" fmla="*/ 0 w 957799"/>
              <a:gd name="connsiteY9" fmla="*/ 464408 h 1314363"/>
              <a:gd name="connsiteX10" fmla="*/ 0 w 957799"/>
              <a:gd name="connsiteY10" fmla="*/ 0 h 131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7799" h="1314363" fill="none" extrusionOk="0">
                <a:moveTo>
                  <a:pt x="0" y="0"/>
                </a:moveTo>
                <a:cubicBezTo>
                  <a:pt x="174367" y="-6660"/>
                  <a:pt x="350573" y="577"/>
                  <a:pt x="498055" y="0"/>
                </a:cubicBezTo>
                <a:cubicBezTo>
                  <a:pt x="645538" y="-577"/>
                  <a:pt x="775144" y="28538"/>
                  <a:pt x="957799" y="0"/>
                </a:cubicBezTo>
                <a:cubicBezTo>
                  <a:pt x="996913" y="81966"/>
                  <a:pt x="918974" y="243666"/>
                  <a:pt x="957799" y="398690"/>
                </a:cubicBezTo>
                <a:cubicBezTo>
                  <a:pt x="996624" y="553714"/>
                  <a:pt x="954144" y="642676"/>
                  <a:pt x="957799" y="823667"/>
                </a:cubicBezTo>
                <a:cubicBezTo>
                  <a:pt x="961454" y="1004658"/>
                  <a:pt x="933889" y="1192825"/>
                  <a:pt x="957799" y="1314363"/>
                </a:cubicBezTo>
                <a:cubicBezTo>
                  <a:pt x="861921" y="1320936"/>
                  <a:pt x="671555" y="1264525"/>
                  <a:pt x="507633" y="1314363"/>
                </a:cubicBezTo>
                <a:cubicBezTo>
                  <a:pt x="343711" y="1364201"/>
                  <a:pt x="244368" y="1268806"/>
                  <a:pt x="0" y="1314363"/>
                </a:cubicBezTo>
                <a:cubicBezTo>
                  <a:pt x="-48384" y="1202676"/>
                  <a:pt x="45867" y="1093206"/>
                  <a:pt x="0" y="889386"/>
                </a:cubicBezTo>
                <a:cubicBezTo>
                  <a:pt x="-45867" y="685566"/>
                  <a:pt x="10192" y="588654"/>
                  <a:pt x="0" y="464408"/>
                </a:cubicBezTo>
                <a:cubicBezTo>
                  <a:pt x="-10192" y="340162"/>
                  <a:pt x="21085" y="171757"/>
                  <a:pt x="0" y="0"/>
                </a:cubicBezTo>
                <a:close/>
              </a:path>
              <a:path w="957799" h="1314363" stroke="0" extrusionOk="0">
                <a:moveTo>
                  <a:pt x="0" y="0"/>
                </a:moveTo>
                <a:cubicBezTo>
                  <a:pt x="142057" y="-37091"/>
                  <a:pt x="315608" y="34087"/>
                  <a:pt x="488477" y="0"/>
                </a:cubicBezTo>
                <a:cubicBezTo>
                  <a:pt x="661346" y="-34087"/>
                  <a:pt x="784973" y="56188"/>
                  <a:pt x="957799" y="0"/>
                </a:cubicBezTo>
                <a:cubicBezTo>
                  <a:pt x="987204" y="89077"/>
                  <a:pt x="953343" y="273610"/>
                  <a:pt x="957799" y="438121"/>
                </a:cubicBezTo>
                <a:cubicBezTo>
                  <a:pt x="962255" y="602632"/>
                  <a:pt x="952513" y="651580"/>
                  <a:pt x="957799" y="863098"/>
                </a:cubicBezTo>
                <a:cubicBezTo>
                  <a:pt x="963085" y="1074616"/>
                  <a:pt x="926723" y="1129410"/>
                  <a:pt x="957799" y="1314363"/>
                </a:cubicBezTo>
                <a:cubicBezTo>
                  <a:pt x="798041" y="1318090"/>
                  <a:pt x="704487" y="1259900"/>
                  <a:pt x="459744" y="1314363"/>
                </a:cubicBezTo>
                <a:cubicBezTo>
                  <a:pt x="215001" y="1368826"/>
                  <a:pt x="159223" y="1280874"/>
                  <a:pt x="0" y="1314363"/>
                </a:cubicBezTo>
                <a:cubicBezTo>
                  <a:pt x="-17005" y="1199275"/>
                  <a:pt x="37005" y="997001"/>
                  <a:pt x="0" y="902529"/>
                </a:cubicBezTo>
                <a:cubicBezTo>
                  <a:pt x="-37005" y="808057"/>
                  <a:pt x="39921" y="656043"/>
                  <a:pt x="0" y="438121"/>
                </a:cubicBezTo>
                <a:cubicBezTo>
                  <a:pt x="-39921" y="220199"/>
                  <a:pt x="7356" y="21527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D7BF3107-9583-4502-A0E9-8C3198B2D125}"/>
              </a:ext>
            </a:extLst>
          </p:cNvPr>
          <p:cNvCxnSpPr>
            <a:cxnSpLocks/>
          </p:cNvCxnSpPr>
          <p:nvPr/>
        </p:nvCxnSpPr>
        <p:spPr>
          <a:xfrm>
            <a:off x="7230780" y="2978844"/>
            <a:ext cx="639860" cy="264090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1F35F0EE-3BE9-4394-9188-F08EA605BAD3}"/>
              </a:ext>
            </a:extLst>
          </p:cNvPr>
          <p:cNvCxnSpPr>
            <a:cxnSpLocks/>
          </p:cNvCxnSpPr>
          <p:nvPr/>
        </p:nvCxnSpPr>
        <p:spPr>
          <a:xfrm flipH="1">
            <a:off x="8063459" y="2895600"/>
            <a:ext cx="122903" cy="26931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Kép 23">
            <a:extLst>
              <a:ext uri="{FF2B5EF4-FFF2-40B4-BE49-F238E27FC236}">
                <a16:creationId xmlns:a16="http://schemas.microsoft.com/office/drawing/2014/main" id="{A939084E-8565-418E-B088-1A8D925194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675">
            <a:off x="9331943" y="456560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705082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KÓD MEGADÁSA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gombra kattintva be kell olvasni a QR kódot. 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Előfordulhat, </a:t>
            </a:r>
            <a:r>
              <a:rPr lang="hu-HU" sz="2400" kern="10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hogy a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beolvasáshoz előzetesen engedélyezni kell a kamera használatát!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43C0AA5-10BA-4753-88E2-D68C731BA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8585">
            <a:off x="6899275" y="3279701"/>
            <a:ext cx="2419350" cy="3225800"/>
          </a:xfrm>
          <a:custGeom>
            <a:avLst/>
            <a:gdLst>
              <a:gd name="connsiteX0" fmla="*/ 0 w 2419350"/>
              <a:gd name="connsiteY0" fmla="*/ 0 h 3225800"/>
              <a:gd name="connsiteX1" fmla="*/ 459677 w 2419350"/>
              <a:gd name="connsiteY1" fmla="*/ 0 h 3225800"/>
              <a:gd name="connsiteX2" fmla="*/ 895160 w 2419350"/>
              <a:gd name="connsiteY2" fmla="*/ 0 h 3225800"/>
              <a:gd name="connsiteX3" fmla="*/ 1330643 w 2419350"/>
              <a:gd name="connsiteY3" fmla="*/ 0 h 3225800"/>
              <a:gd name="connsiteX4" fmla="*/ 1862900 w 2419350"/>
              <a:gd name="connsiteY4" fmla="*/ 0 h 3225800"/>
              <a:gd name="connsiteX5" fmla="*/ 2419350 w 2419350"/>
              <a:gd name="connsiteY5" fmla="*/ 0 h 3225800"/>
              <a:gd name="connsiteX6" fmla="*/ 2419350 w 2419350"/>
              <a:gd name="connsiteY6" fmla="*/ 537633 h 3225800"/>
              <a:gd name="connsiteX7" fmla="*/ 2419350 w 2419350"/>
              <a:gd name="connsiteY7" fmla="*/ 1043009 h 3225800"/>
              <a:gd name="connsiteX8" fmla="*/ 2419350 w 2419350"/>
              <a:gd name="connsiteY8" fmla="*/ 1580642 h 3225800"/>
              <a:gd name="connsiteX9" fmla="*/ 2419350 w 2419350"/>
              <a:gd name="connsiteY9" fmla="*/ 2150533 h 3225800"/>
              <a:gd name="connsiteX10" fmla="*/ 2419350 w 2419350"/>
              <a:gd name="connsiteY10" fmla="*/ 2591393 h 3225800"/>
              <a:gd name="connsiteX11" fmla="*/ 2419350 w 2419350"/>
              <a:gd name="connsiteY11" fmla="*/ 3225800 h 3225800"/>
              <a:gd name="connsiteX12" fmla="*/ 1959674 w 2419350"/>
              <a:gd name="connsiteY12" fmla="*/ 3225800 h 3225800"/>
              <a:gd name="connsiteX13" fmla="*/ 1451610 w 2419350"/>
              <a:gd name="connsiteY13" fmla="*/ 3225800 h 3225800"/>
              <a:gd name="connsiteX14" fmla="*/ 1016127 w 2419350"/>
              <a:gd name="connsiteY14" fmla="*/ 3225800 h 3225800"/>
              <a:gd name="connsiteX15" fmla="*/ 532257 w 2419350"/>
              <a:gd name="connsiteY15" fmla="*/ 3225800 h 3225800"/>
              <a:gd name="connsiteX16" fmla="*/ 0 w 2419350"/>
              <a:gd name="connsiteY16" fmla="*/ 3225800 h 3225800"/>
              <a:gd name="connsiteX17" fmla="*/ 0 w 2419350"/>
              <a:gd name="connsiteY17" fmla="*/ 2688167 h 3225800"/>
              <a:gd name="connsiteX18" fmla="*/ 0 w 2419350"/>
              <a:gd name="connsiteY18" fmla="*/ 2118275 h 3225800"/>
              <a:gd name="connsiteX19" fmla="*/ 0 w 2419350"/>
              <a:gd name="connsiteY19" fmla="*/ 1612900 h 3225800"/>
              <a:gd name="connsiteX20" fmla="*/ 0 w 2419350"/>
              <a:gd name="connsiteY20" fmla="*/ 1139783 h 3225800"/>
              <a:gd name="connsiteX21" fmla="*/ 0 w 2419350"/>
              <a:gd name="connsiteY21" fmla="*/ 666665 h 3225800"/>
              <a:gd name="connsiteX22" fmla="*/ 0 w 2419350"/>
              <a:gd name="connsiteY22" fmla="*/ 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19350" h="3225800" fill="none" extrusionOk="0">
                <a:moveTo>
                  <a:pt x="0" y="0"/>
                </a:moveTo>
                <a:cubicBezTo>
                  <a:pt x="146772" y="-50391"/>
                  <a:pt x="365936" y="22424"/>
                  <a:pt x="459677" y="0"/>
                </a:cubicBezTo>
                <a:cubicBezTo>
                  <a:pt x="553418" y="-22424"/>
                  <a:pt x="692931" y="16963"/>
                  <a:pt x="895160" y="0"/>
                </a:cubicBezTo>
                <a:cubicBezTo>
                  <a:pt x="1097389" y="-16963"/>
                  <a:pt x="1151298" y="50690"/>
                  <a:pt x="1330643" y="0"/>
                </a:cubicBezTo>
                <a:cubicBezTo>
                  <a:pt x="1509988" y="-50690"/>
                  <a:pt x="1742508" y="25078"/>
                  <a:pt x="1862900" y="0"/>
                </a:cubicBezTo>
                <a:cubicBezTo>
                  <a:pt x="1983292" y="-25078"/>
                  <a:pt x="2159702" y="10605"/>
                  <a:pt x="2419350" y="0"/>
                </a:cubicBezTo>
                <a:cubicBezTo>
                  <a:pt x="2446392" y="231993"/>
                  <a:pt x="2418464" y="350614"/>
                  <a:pt x="2419350" y="537633"/>
                </a:cubicBezTo>
                <a:cubicBezTo>
                  <a:pt x="2420236" y="724652"/>
                  <a:pt x="2398335" y="848584"/>
                  <a:pt x="2419350" y="1043009"/>
                </a:cubicBezTo>
                <a:cubicBezTo>
                  <a:pt x="2440365" y="1237434"/>
                  <a:pt x="2409807" y="1422052"/>
                  <a:pt x="2419350" y="1580642"/>
                </a:cubicBezTo>
                <a:cubicBezTo>
                  <a:pt x="2428893" y="1739232"/>
                  <a:pt x="2355452" y="1875569"/>
                  <a:pt x="2419350" y="2150533"/>
                </a:cubicBezTo>
                <a:cubicBezTo>
                  <a:pt x="2483248" y="2425497"/>
                  <a:pt x="2401428" y="2483745"/>
                  <a:pt x="2419350" y="2591393"/>
                </a:cubicBezTo>
                <a:cubicBezTo>
                  <a:pt x="2437272" y="2699041"/>
                  <a:pt x="2383574" y="2929919"/>
                  <a:pt x="2419350" y="3225800"/>
                </a:cubicBezTo>
                <a:cubicBezTo>
                  <a:pt x="2293005" y="3259495"/>
                  <a:pt x="2127405" y="3184675"/>
                  <a:pt x="1959674" y="3225800"/>
                </a:cubicBezTo>
                <a:cubicBezTo>
                  <a:pt x="1791943" y="3266925"/>
                  <a:pt x="1628303" y="3174469"/>
                  <a:pt x="1451610" y="3225800"/>
                </a:cubicBezTo>
                <a:cubicBezTo>
                  <a:pt x="1274917" y="3277131"/>
                  <a:pt x="1173906" y="3212687"/>
                  <a:pt x="1016127" y="3225800"/>
                </a:cubicBezTo>
                <a:cubicBezTo>
                  <a:pt x="858348" y="3238913"/>
                  <a:pt x="763789" y="3187163"/>
                  <a:pt x="532257" y="3225800"/>
                </a:cubicBezTo>
                <a:cubicBezTo>
                  <a:pt x="300725" y="3264437"/>
                  <a:pt x="211535" y="3222002"/>
                  <a:pt x="0" y="3225800"/>
                </a:cubicBezTo>
                <a:cubicBezTo>
                  <a:pt x="-54472" y="3088881"/>
                  <a:pt x="6097" y="2946603"/>
                  <a:pt x="0" y="2688167"/>
                </a:cubicBezTo>
                <a:cubicBezTo>
                  <a:pt x="-6097" y="2429731"/>
                  <a:pt x="14455" y="2237430"/>
                  <a:pt x="0" y="2118275"/>
                </a:cubicBezTo>
                <a:cubicBezTo>
                  <a:pt x="-14455" y="1999120"/>
                  <a:pt x="7002" y="1823280"/>
                  <a:pt x="0" y="1612900"/>
                </a:cubicBezTo>
                <a:cubicBezTo>
                  <a:pt x="-7002" y="1402521"/>
                  <a:pt x="39406" y="1286919"/>
                  <a:pt x="0" y="1139783"/>
                </a:cubicBezTo>
                <a:cubicBezTo>
                  <a:pt x="-39406" y="992647"/>
                  <a:pt x="47182" y="807282"/>
                  <a:pt x="0" y="666665"/>
                </a:cubicBezTo>
                <a:cubicBezTo>
                  <a:pt x="-47182" y="526048"/>
                  <a:pt x="62800" y="268098"/>
                  <a:pt x="0" y="0"/>
                </a:cubicBezTo>
                <a:close/>
              </a:path>
              <a:path w="2419350" h="3225800" stroke="0" extrusionOk="0">
                <a:moveTo>
                  <a:pt x="0" y="0"/>
                </a:moveTo>
                <a:cubicBezTo>
                  <a:pt x="234300" y="-52304"/>
                  <a:pt x="325601" y="56"/>
                  <a:pt x="508064" y="0"/>
                </a:cubicBezTo>
                <a:cubicBezTo>
                  <a:pt x="690527" y="-56"/>
                  <a:pt x="764871" y="29059"/>
                  <a:pt x="919353" y="0"/>
                </a:cubicBezTo>
                <a:cubicBezTo>
                  <a:pt x="1073835" y="-29059"/>
                  <a:pt x="1176871" y="46913"/>
                  <a:pt x="1403223" y="0"/>
                </a:cubicBezTo>
                <a:cubicBezTo>
                  <a:pt x="1629575" y="-46913"/>
                  <a:pt x="1685655" y="15596"/>
                  <a:pt x="1814513" y="0"/>
                </a:cubicBezTo>
                <a:cubicBezTo>
                  <a:pt x="1943371" y="-15596"/>
                  <a:pt x="2277473" y="67220"/>
                  <a:pt x="2419350" y="0"/>
                </a:cubicBezTo>
                <a:cubicBezTo>
                  <a:pt x="2445037" y="164359"/>
                  <a:pt x="2418039" y="321786"/>
                  <a:pt x="2419350" y="473117"/>
                </a:cubicBezTo>
                <a:cubicBezTo>
                  <a:pt x="2420661" y="624448"/>
                  <a:pt x="2417506" y="825975"/>
                  <a:pt x="2419350" y="978493"/>
                </a:cubicBezTo>
                <a:cubicBezTo>
                  <a:pt x="2421194" y="1131011"/>
                  <a:pt x="2355226" y="1394853"/>
                  <a:pt x="2419350" y="1548384"/>
                </a:cubicBezTo>
                <a:cubicBezTo>
                  <a:pt x="2483474" y="1701915"/>
                  <a:pt x="2380501" y="1858695"/>
                  <a:pt x="2419350" y="1989243"/>
                </a:cubicBezTo>
                <a:cubicBezTo>
                  <a:pt x="2458199" y="2119791"/>
                  <a:pt x="2392344" y="2269251"/>
                  <a:pt x="2419350" y="2526877"/>
                </a:cubicBezTo>
                <a:cubicBezTo>
                  <a:pt x="2446356" y="2784503"/>
                  <a:pt x="2398475" y="2908713"/>
                  <a:pt x="2419350" y="3225800"/>
                </a:cubicBezTo>
                <a:cubicBezTo>
                  <a:pt x="2260875" y="3268229"/>
                  <a:pt x="2126548" y="3222509"/>
                  <a:pt x="1935480" y="3225800"/>
                </a:cubicBezTo>
                <a:cubicBezTo>
                  <a:pt x="1744412" y="3229091"/>
                  <a:pt x="1610784" y="3177675"/>
                  <a:pt x="1403223" y="3225800"/>
                </a:cubicBezTo>
                <a:cubicBezTo>
                  <a:pt x="1195662" y="3273925"/>
                  <a:pt x="1071755" y="3219210"/>
                  <a:pt x="967740" y="3225800"/>
                </a:cubicBezTo>
                <a:cubicBezTo>
                  <a:pt x="863725" y="3232390"/>
                  <a:pt x="731198" y="3210026"/>
                  <a:pt x="556450" y="3225800"/>
                </a:cubicBezTo>
                <a:cubicBezTo>
                  <a:pt x="381702" y="3241574"/>
                  <a:pt x="231771" y="3190392"/>
                  <a:pt x="0" y="3225800"/>
                </a:cubicBezTo>
                <a:cubicBezTo>
                  <a:pt x="-26941" y="2999049"/>
                  <a:pt x="71341" y="2856307"/>
                  <a:pt x="0" y="2623651"/>
                </a:cubicBezTo>
                <a:cubicBezTo>
                  <a:pt x="-71341" y="2390995"/>
                  <a:pt x="18462" y="2350874"/>
                  <a:pt x="0" y="2150533"/>
                </a:cubicBezTo>
                <a:cubicBezTo>
                  <a:pt x="-18462" y="1950192"/>
                  <a:pt x="39820" y="1867753"/>
                  <a:pt x="0" y="1612900"/>
                </a:cubicBezTo>
                <a:cubicBezTo>
                  <a:pt x="-39820" y="1358047"/>
                  <a:pt x="22755" y="1357518"/>
                  <a:pt x="0" y="1107525"/>
                </a:cubicBezTo>
                <a:cubicBezTo>
                  <a:pt x="-22755" y="857533"/>
                  <a:pt x="38238" y="754933"/>
                  <a:pt x="0" y="602149"/>
                </a:cubicBezTo>
                <a:cubicBezTo>
                  <a:pt x="-38238" y="449365"/>
                  <a:pt x="13686" y="28631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169029C-C8D2-482A-B2E1-4C26A4BBFA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9" t="54703" r="49327" b="26147"/>
          <a:stretch/>
        </p:blipFill>
        <p:spPr>
          <a:xfrm rot="21278585">
            <a:off x="7169300" y="1622641"/>
            <a:ext cx="957799" cy="1314363"/>
          </a:xfrm>
          <a:custGeom>
            <a:avLst/>
            <a:gdLst>
              <a:gd name="connsiteX0" fmla="*/ 0 w 957799"/>
              <a:gd name="connsiteY0" fmla="*/ 0 h 1314363"/>
              <a:gd name="connsiteX1" fmla="*/ 498055 w 957799"/>
              <a:gd name="connsiteY1" fmla="*/ 0 h 1314363"/>
              <a:gd name="connsiteX2" fmla="*/ 957799 w 957799"/>
              <a:gd name="connsiteY2" fmla="*/ 0 h 1314363"/>
              <a:gd name="connsiteX3" fmla="*/ 957799 w 957799"/>
              <a:gd name="connsiteY3" fmla="*/ 398690 h 1314363"/>
              <a:gd name="connsiteX4" fmla="*/ 957799 w 957799"/>
              <a:gd name="connsiteY4" fmla="*/ 823667 h 1314363"/>
              <a:gd name="connsiteX5" fmla="*/ 957799 w 957799"/>
              <a:gd name="connsiteY5" fmla="*/ 1314363 h 1314363"/>
              <a:gd name="connsiteX6" fmla="*/ 507633 w 957799"/>
              <a:gd name="connsiteY6" fmla="*/ 1314363 h 1314363"/>
              <a:gd name="connsiteX7" fmla="*/ 0 w 957799"/>
              <a:gd name="connsiteY7" fmla="*/ 1314363 h 1314363"/>
              <a:gd name="connsiteX8" fmla="*/ 0 w 957799"/>
              <a:gd name="connsiteY8" fmla="*/ 889386 h 1314363"/>
              <a:gd name="connsiteX9" fmla="*/ 0 w 957799"/>
              <a:gd name="connsiteY9" fmla="*/ 464408 h 1314363"/>
              <a:gd name="connsiteX10" fmla="*/ 0 w 957799"/>
              <a:gd name="connsiteY10" fmla="*/ 0 h 131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7799" h="1314363" fill="none" extrusionOk="0">
                <a:moveTo>
                  <a:pt x="0" y="0"/>
                </a:moveTo>
                <a:cubicBezTo>
                  <a:pt x="174367" y="-6660"/>
                  <a:pt x="350573" y="577"/>
                  <a:pt x="498055" y="0"/>
                </a:cubicBezTo>
                <a:cubicBezTo>
                  <a:pt x="645538" y="-577"/>
                  <a:pt x="775144" y="28538"/>
                  <a:pt x="957799" y="0"/>
                </a:cubicBezTo>
                <a:cubicBezTo>
                  <a:pt x="996913" y="81966"/>
                  <a:pt x="918974" y="243666"/>
                  <a:pt x="957799" y="398690"/>
                </a:cubicBezTo>
                <a:cubicBezTo>
                  <a:pt x="996624" y="553714"/>
                  <a:pt x="954144" y="642676"/>
                  <a:pt x="957799" y="823667"/>
                </a:cubicBezTo>
                <a:cubicBezTo>
                  <a:pt x="961454" y="1004658"/>
                  <a:pt x="933889" y="1192825"/>
                  <a:pt x="957799" y="1314363"/>
                </a:cubicBezTo>
                <a:cubicBezTo>
                  <a:pt x="861921" y="1320936"/>
                  <a:pt x="671555" y="1264525"/>
                  <a:pt x="507633" y="1314363"/>
                </a:cubicBezTo>
                <a:cubicBezTo>
                  <a:pt x="343711" y="1364201"/>
                  <a:pt x="244368" y="1268806"/>
                  <a:pt x="0" y="1314363"/>
                </a:cubicBezTo>
                <a:cubicBezTo>
                  <a:pt x="-48384" y="1202676"/>
                  <a:pt x="45867" y="1093206"/>
                  <a:pt x="0" y="889386"/>
                </a:cubicBezTo>
                <a:cubicBezTo>
                  <a:pt x="-45867" y="685566"/>
                  <a:pt x="10192" y="588654"/>
                  <a:pt x="0" y="464408"/>
                </a:cubicBezTo>
                <a:cubicBezTo>
                  <a:pt x="-10192" y="340162"/>
                  <a:pt x="21085" y="171757"/>
                  <a:pt x="0" y="0"/>
                </a:cubicBezTo>
                <a:close/>
              </a:path>
              <a:path w="957799" h="1314363" stroke="0" extrusionOk="0">
                <a:moveTo>
                  <a:pt x="0" y="0"/>
                </a:moveTo>
                <a:cubicBezTo>
                  <a:pt x="142057" y="-37091"/>
                  <a:pt x="315608" y="34087"/>
                  <a:pt x="488477" y="0"/>
                </a:cubicBezTo>
                <a:cubicBezTo>
                  <a:pt x="661346" y="-34087"/>
                  <a:pt x="784973" y="56188"/>
                  <a:pt x="957799" y="0"/>
                </a:cubicBezTo>
                <a:cubicBezTo>
                  <a:pt x="987204" y="89077"/>
                  <a:pt x="953343" y="273610"/>
                  <a:pt x="957799" y="438121"/>
                </a:cubicBezTo>
                <a:cubicBezTo>
                  <a:pt x="962255" y="602632"/>
                  <a:pt x="952513" y="651580"/>
                  <a:pt x="957799" y="863098"/>
                </a:cubicBezTo>
                <a:cubicBezTo>
                  <a:pt x="963085" y="1074616"/>
                  <a:pt x="926723" y="1129410"/>
                  <a:pt x="957799" y="1314363"/>
                </a:cubicBezTo>
                <a:cubicBezTo>
                  <a:pt x="798041" y="1318090"/>
                  <a:pt x="704487" y="1259900"/>
                  <a:pt x="459744" y="1314363"/>
                </a:cubicBezTo>
                <a:cubicBezTo>
                  <a:pt x="215001" y="1368826"/>
                  <a:pt x="159223" y="1280874"/>
                  <a:pt x="0" y="1314363"/>
                </a:cubicBezTo>
                <a:cubicBezTo>
                  <a:pt x="-17005" y="1199275"/>
                  <a:pt x="37005" y="997001"/>
                  <a:pt x="0" y="902529"/>
                </a:cubicBezTo>
                <a:cubicBezTo>
                  <a:pt x="-37005" y="808057"/>
                  <a:pt x="39921" y="656043"/>
                  <a:pt x="0" y="438121"/>
                </a:cubicBezTo>
                <a:cubicBezTo>
                  <a:pt x="-39921" y="220199"/>
                  <a:pt x="7356" y="21527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D7BF3107-9583-4502-A0E9-8C3198B2D125}"/>
              </a:ext>
            </a:extLst>
          </p:cNvPr>
          <p:cNvCxnSpPr>
            <a:cxnSpLocks/>
          </p:cNvCxnSpPr>
          <p:nvPr/>
        </p:nvCxnSpPr>
        <p:spPr>
          <a:xfrm>
            <a:off x="7230780" y="2978844"/>
            <a:ext cx="639860" cy="264090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1F35F0EE-3BE9-4394-9188-F08EA605BAD3}"/>
              </a:ext>
            </a:extLst>
          </p:cNvPr>
          <p:cNvCxnSpPr>
            <a:cxnSpLocks/>
          </p:cNvCxnSpPr>
          <p:nvPr/>
        </p:nvCxnSpPr>
        <p:spPr>
          <a:xfrm flipH="1">
            <a:off x="8063459" y="2895600"/>
            <a:ext cx="122903" cy="26931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Kép 23">
            <a:extLst>
              <a:ext uri="{FF2B5EF4-FFF2-40B4-BE49-F238E27FC236}">
                <a16:creationId xmlns:a16="http://schemas.microsoft.com/office/drawing/2014/main" id="{A939084E-8565-418E-B088-1A8D925194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675">
            <a:off x="9467298" y="428496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Szabadkéz 9">
                <a:extLst>
                  <a:ext uri="{FF2B5EF4-FFF2-40B4-BE49-F238E27FC236}">
                    <a16:creationId xmlns:a16="http://schemas.microsoft.com/office/drawing/2014/main" id="{2D9C81C0-B683-42DD-8B0D-5ED181D24EE4}"/>
                  </a:ext>
                </a:extLst>
              </p14:cNvPr>
              <p14:cNvContentPartPr/>
              <p14:nvPr/>
            </p14:nvContentPartPr>
            <p14:xfrm rot="712946">
              <a:off x="9118661" y="4448524"/>
              <a:ext cx="2429521" cy="811375"/>
            </p14:xfrm>
          </p:contentPart>
        </mc:Choice>
        <mc:Fallback xmlns="">
          <p:pic>
            <p:nvPicPr>
              <p:cNvPr id="10" name="Szabadkéz 9">
                <a:extLst>
                  <a:ext uri="{FF2B5EF4-FFF2-40B4-BE49-F238E27FC236}">
                    <a16:creationId xmlns:a16="http://schemas.microsoft.com/office/drawing/2014/main" id="{2D9C81C0-B683-42DD-8B0D-5ED181D24EE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712946">
                <a:off x="9100665" y="4412543"/>
                <a:ext cx="2465154" cy="88297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8331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S1 pont érintése után meg kell keresned a pálya első pontját.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ponthoz érkezve ellenőrizd, hogy a táblán szereplő kód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megegyezik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 térképen szereplő kóddal!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A3DC0E09-5D70-49B1-A7B0-B72CC4CF3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211">
            <a:off x="8254804" y="309522"/>
            <a:ext cx="3618000" cy="4824000"/>
          </a:xfrm>
          <a:custGeom>
            <a:avLst/>
            <a:gdLst>
              <a:gd name="connsiteX0" fmla="*/ 0 w 3618000"/>
              <a:gd name="connsiteY0" fmla="*/ 0 h 4824000"/>
              <a:gd name="connsiteX1" fmla="*/ 408317 w 3618000"/>
              <a:gd name="connsiteY1" fmla="*/ 0 h 4824000"/>
              <a:gd name="connsiteX2" fmla="*/ 961354 w 3618000"/>
              <a:gd name="connsiteY2" fmla="*/ 0 h 4824000"/>
              <a:gd name="connsiteX3" fmla="*/ 1442031 w 3618000"/>
              <a:gd name="connsiteY3" fmla="*/ 0 h 4824000"/>
              <a:gd name="connsiteX4" fmla="*/ 1886529 w 3618000"/>
              <a:gd name="connsiteY4" fmla="*/ 0 h 4824000"/>
              <a:gd name="connsiteX5" fmla="*/ 2439566 w 3618000"/>
              <a:gd name="connsiteY5" fmla="*/ 0 h 4824000"/>
              <a:gd name="connsiteX6" fmla="*/ 3028783 w 3618000"/>
              <a:gd name="connsiteY6" fmla="*/ 0 h 4824000"/>
              <a:gd name="connsiteX7" fmla="*/ 3618000 w 3618000"/>
              <a:gd name="connsiteY7" fmla="*/ 0 h 4824000"/>
              <a:gd name="connsiteX8" fmla="*/ 3618000 w 3618000"/>
              <a:gd name="connsiteY8" fmla="*/ 391280 h 4824000"/>
              <a:gd name="connsiteX9" fmla="*/ 3618000 w 3618000"/>
              <a:gd name="connsiteY9" fmla="*/ 782560 h 4824000"/>
              <a:gd name="connsiteX10" fmla="*/ 3618000 w 3618000"/>
              <a:gd name="connsiteY10" fmla="*/ 1173840 h 4824000"/>
              <a:gd name="connsiteX11" fmla="*/ 3618000 w 3618000"/>
              <a:gd name="connsiteY11" fmla="*/ 1565120 h 4824000"/>
              <a:gd name="connsiteX12" fmla="*/ 3618000 w 3618000"/>
              <a:gd name="connsiteY12" fmla="*/ 2149360 h 4824000"/>
              <a:gd name="connsiteX13" fmla="*/ 3618000 w 3618000"/>
              <a:gd name="connsiteY13" fmla="*/ 2637120 h 4824000"/>
              <a:gd name="connsiteX14" fmla="*/ 3618000 w 3618000"/>
              <a:gd name="connsiteY14" fmla="*/ 3269600 h 4824000"/>
              <a:gd name="connsiteX15" fmla="*/ 3618000 w 3618000"/>
              <a:gd name="connsiteY15" fmla="*/ 3757360 h 4824000"/>
              <a:gd name="connsiteX16" fmla="*/ 3618000 w 3618000"/>
              <a:gd name="connsiteY16" fmla="*/ 4148640 h 4824000"/>
              <a:gd name="connsiteX17" fmla="*/ 3618000 w 3618000"/>
              <a:gd name="connsiteY17" fmla="*/ 4824000 h 4824000"/>
              <a:gd name="connsiteX18" fmla="*/ 3173503 w 3618000"/>
              <a:gd name="connsiteY18" fmla="*/ 4824000 h 4824000"/>
              <a:gd name="connsiteX19" fmla="*/ 2656646 w 3618000"/>
              <a:gd name="connsiteY19" fmla="*/ 4824000 h 4824000"/>
              <a:gd name="connsiteX20" fmla="*/ 2103609 w 3618000"/>
              <a:gd name="connsiteY20" fmla="*/ 4824000 h 4824000"/>
              <a:gd name="connsiteX21" fmla="*/ 1622931 w 3618000"/>
              <a:gd name="connsiteY21" fmla="*/ 4824000 h 4824000"/>
              <a:gd name="connsiteX22" fmla="*/ 1106074 w 3618000"/>
              <a:gd name="connsiteY22" fmla="*/ 4824000 h 4824000"/>
              <a:gd name="connsiteX23" fmla="*/ 589217 w 3618000"/>
              <a:gd name="connsiteY23" fmla="*/ 4824000 h 4824000"/>
              <a:gd name="connsiteX24" fmla="*/ 0 w 3618000"/>
              <a:gd name="connsiteY24" fmla="*/ 4824000 h 4824000"/>
              <a:gd name="connsiteX25" fmla="*/ 0 w 3618000"/>
              <a:gd name="connsiteY25" fmla="*/ 4239760 h 4824000"/>
              <a:gd name="connsiteX26" fmla="*/ 0 w 3618000"/>
              <a:gd name="connsiteY26" fmla="*/ 3607280 h 4824000"/>
              <a:gd name="connsiteX27" fmla="*/ 0 w 3618000"/>
              <a:gd name="connsiteY27" fmla="*/ 3167760 h 4824000"/>
              <a:gd name="connsiteX28" fmla="*/ 0 w 3618000"/>
              <a:gd name="connsiteY28" fmla="*/ 2535280 h 4824000"/>
              <a:gd name="connsiteX29" fmla="*/ 0 w 3618000"/>
              <a:gd name="connsiteY29" fmla="*/ 1951040 h 4824000"/>
              <a:gd name="connsiteX30" fmla="*/ 0 w 3618000"/>
              <a:gd name="connsiteY30" fmla="*/ 1318560 h 4824000"/>
              <a:gd name="connsiteX31" fmla="*/ 0 w 3618000"/>
              <a:gd name="connsiteY31" fmla="*/ 879040 h 4824000"/>
              <a:gd name="connsiteX32" fmla="*/ 0 w 3618000"/>
              <a:gd name="connsiteY32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618000" h="4824000" fill="none" extrusionOk="0">
                <a:moveTo>
                  <a:pt x="0" y="0"/>
                </a:moveTo>
                <a:cubicBezTo>
                  <a:pt x="136310" y="-21084"/>
                  <a:pt x="281912" y="48317"/>
                  <a:pt x="408317" y="0"/>
                </a:cubicBezTo>
                <a:cubicBezTo>
                  <a:pt x="534722" y="-48317"/>
                  <a:pt x="743194" y="25980"/>
                  <a:pt x="961354" y="0"/>
                </a:cubicBezTo>
                <a:cubicBezTo>
                  <a:pt x="1179514" y="-25980"/>
                  <a:pt x="1310159" y="43548"/>
                  <a:pt x="1442031" y="0"/>
                </a:cubicBezTo>
                <a:cubicBezTo>
                  <a:pt x="1573903" y="-43548"/>
                  <a:pt x="1711196" y="45643"/>
                  <a:pt x="1886529" y="0"/>
                </a:cubicBezTo>
                <a:cubicBezTo>
                  <a:pt x="2061862" y="-45643"/>
                  <a:pt x="2201900" y="30031"/>
                  <a:pt x="2439566" y="0"/>
                </a:cubicBezTo>
                <a:cubicBezTo>
                  <a:pt x="2677232" y="-30031"/>
                  <a:pt x="2784593" y="67476"/>
                  <a:pt x="3028783" y="0"/>
                </a:cubicBezTo>
                <a:cubicBezTo>
                  <a:pt x="3272973" y="-67476"/>
                  <a:pt x="3379391" y="28014"/>
                  <a:pt x="3618000" y="0"/>
                </a:cubicBezTo>
                <a:cubicBezTo>
                  <a:pt x="3631042" y="190584"/>
                  <a:pt x="3589977" y="286276"/>
                  <a:pt x="3618000" y="391280"/>
                </a:cubicBezTo>
                <a:cubicBezTo>
                  <a:pt x="3646023" y="496284"/>
                  <a:pt x="3615281" y="598061"/>
                  <a:pt x="3618000" y="782560"/>
                </a:cubicBezTo>
                <a:cubicBezTo>
                  <a:pt x="3620719" y="967059"/>
                  <a:pt x="3616261" y="1091403"/>
                  <a:pt x="3618000" y="1173840"/>
                </a:cubicBezTo>
                <a:cubicBezTo>
                  <a:pt x="3619739" y="1256277"/>
                  <a:pt x="3585787" y="1419142"/>
                  <a:pt x="3618000" y="1565120"/>
                </a:cubicBezTo>
                <a:cubicBezTo>
                  <a:pt x="3650213" y="1711098"/>
                  <a:pt x="3557273" y="1882358"/>
                  <a:pt x="3618000" y="2149360"/>
                </a:cubicBezTo>
                <a:cubicBezTo>
                  <a:pt x="3678727" y="2416362"/>
                  <a:pt x="3578340" y="2505227"/>
                  <a:pt x="3618000" y="2637120"/>
                </a:cubicBezTo>
                <a:cubicBezTo>
                  <a:pt x="3657660" y="2769013"/>
                  <a:pt x="3615352" y="3080717"/>
                  <a:pt x="3618000" y="3269600"/>
                </a:cubicBezTo>
                <a:cubicBezTo>
                  <a:pt x="3620648" y="3458483"/>
                  <a:pt x="3608185" y="3567488"/>
                  <a:pt x="3618000" y="3757360"/>
                </a:cubicBezTo>
                <a:cubicBezTo>
                  <a:pt x="3627815" y="3947232"/>
                  <a:pt x="3592106" y="4020905"/>
                  <a:pt x="3618000" y="4148640"/>
                </a:cubicBezTo>
                <a:cubicBezTo>
                  <a:pt x="3643894" y="4276375"/>
                  <a:pt x="3589321" y="4514694"/>
                  <a:pt x="3618000" y="4824000"/>
                </a:cubicBezTo>
                <a:cubicBezTo>
                  <a:pt x="3465663" y="4860979"/>
                  <a:pt x="3332295" y="4798922"/>
                  <a:pt x="3173503" y="4824000"/>
                </a:cubicBezTo>
                <a:cubicBezTo>
                  <a:pt x="3014711" y="4849078"/>
                  <a:pt x="2885168" y="4809755"/>
                  <a:pt x="2656646" y="4824000"/>
                </a:cubicBezTo>
                <a:cubicBezTo>
                  <a:pt x="2428124" y="4838245"/>
                  <a:pt x="2346941" y="4780319"/>
                  <a:pt x="2103609" y="4824000"/>
                </a:cubicBezTo>
                <a:cubicBezTo>
                  <a:pt x="1860277" y="4867681"/>
                  <a:pt x="1821476" y="4787150"/>
                  <a:pt x="1622931" y="4824000"/>
                </a:cubicBezTo>
                <a:cubicBezTo>
                  <a:pt x="1424386" y="4860850"/>
                  <a:pt x="1282531" y="4787013"/>
                  <a:pt x="1106074" y="4824000"/>
                </a:cubicBezTo>
                <a:cubicBezTo>
                  <a:pt x="929617" y="4860987"/>
                  <a:pt x="826520" y="4767307"/>
                  <a:pt x="589217" y="4824000"/>
                </a:cubicBezTo>
                <a:cubicBezTo>
                  <a:pt x="351914" y="4880693"/>
                  <a:pt x="179522" y="4798556"/>
                  <a:pt x="0" y="4824000"/>
                </a:cubicBezTo>
                <a:cubicBezTo>
                  <a:pt x="-35576" y="4693089"/>
                  <a:pt x="13694" y="4380689"/>
                  <a:pt x="0" y="4239760"/>
                </a:cubicBezTo>
                <a:cubicBezTo>
                  <a:pt x="-13694" y="4098831"/>
                  <a:pt x="56997" y="3766518"/>
                  <a:pt x="0" y="3607280"/>
                </a:cubicBezTo>
                <a:cubicBezTo>
                  <a:pt x="-56997" y="3448042"/>
                  <a:pt x="15633" y="3278412"/>
                  <a:pt x="0" y="3167760"/>
                </a:cubicBezTo>
                <a:cubicBezTo>
                  <a:pt x="-15633" y="3057108"/>
                  <a:pt x="43394" y="2755379"/>
                  <a:pt x="0" y="2535280"/>
                </a:cubicBezTo>
                <a:cubicBezTo>
                  <a:pt x="-43394" y="2315181"/>
                  <a:pt x="59828" y="2098321"/>
                  <a:pt x="0" y="1951040"/>
                </a:cubicBezTo>
                <a:cubicBezTo>
                  <a:pt x="-59828" y="1803759"/>
                  <a:pt x="35279" y="1606407"/>
                  <a:pt x="0" y="1318560"/>
                </a:cubicBezTo>
                <a:cubicBezTo>
                  <a:pt x="-35279" y="1030713"/>
                  <a:pt x="50252" y="1026284"/>
                  <a:pt x="0" y="879040"/>
                </a:cubicBezTo>
                <a:cubicBezTo>
                  <a:pt x="-50252" y="731796"/>
                  <a:pt x="100232" y="258379"/>
                  <a:pt x="0" y="0"/>
                </a:cubicBezTo>
                <a:close/>
              </a:path>
              <a:path w="3618000" h="4824000" stroke="0" extrusionOk="0">
                <a:moveTo>
                  <a:pt x="0" y="0"/>
                </a:moveTo>
                <a:cubicBezTo>
                  <a:pt x="161207" y="-29131"/>
                  <a:pt x="368306" y="29577"/>
                  <a:pt x="553037" y="0"/>
                </a:cubicBezTo>
                <a:cubicBezTo>
                  <a:pt x="737768" y="-29577"/>
                  <a:pt x="829742" y="16886"/>
                  <a:pt x="961354" y="0"/>
                </a:cubicBezTo>
                <a:cubicBezTo>
                  <a:pt x="1092966" y="-16886"/>
                  <a:pt x="1265141" y="49120"/>
                  <a:pt x="1478211" y="0"/>
                </a:cubicBezTo>
                <a:cubicBezTo>
                  <a:pt x="1691281" y="-49120"/>
                  <a:pt x="1713610" y="26487"/>
                  <a:pt x="1886529" y="0"/>
                </a:cubicBezTo>
                <a:cubicBezTo>
                  <a:pt x="2059448" y="-26487"/>
                  <a:pt x="2307662" y="13709"/>
                  <a:pt x="2439566" y="0"/>
                </a:cubicBezTo>
                <a:cubicBezTo>
                  <a:pt x="2571470" y="-13709"/>
                  <a:pt x="2771051" y="19762"/>
                  <a:pt x="2884063" y="0"/>
                </a:cubicBezTo>
                <a:cubicBezTo>
                  <a:pt x="2997075" y="-19762"/>
                  <a:pt x="3392895" y="48181"/>
                  <a:pt x="3618000" y="0"/>
                </a:cubicBezTo>
                <a:cubicBezTo>
                  <a:pt x="3637029" y="156401"/>
                  <a:pt x="3575117" y="280077"/>
                  <a:pt x="3618000" y="391280"/>
                </a:cubicBezTo>
                <a:cubicBezTo>
                  <a:pt x="3660883" y="502483"/>
                  <a:pt x="3575999" y="648649"/>
                  <a:pt x="3618000" y="782560"/>
                </a:cubicBezTo>
                <a:cubicBezTo>
                  <a:pt x="3660001" y="916471"/>
                  <a:pt x="3578692" y="1182676"/>
                  <a:pt x="3618000" y="1318560"/>
                </a:cubicBezTo>
                <a:cubicBezTo>
                  <a:pt x="3657308" y="1454444"/>
                  <a:pt x="3589577" y="1550944"/>
                  <a:pt x="3618000" y="1709840"/>
                </a:cubicBezTo>
                <a:cubicBezTo>
                  <a:pt x="3646423" y="1868736"/>
                  <a:pt x="3606267" y="2075631"/>
                  <a:pt x="3618000" y="2245840"/>
                </a:cubicBezTo>
                <a:cubicBezTo>
                  <a:pt x="3629733" y="2416049"/>
                  <a:pt x="3578606" y="2641975"/>
                  <a:pt x="3618000" y="2878320"/>
                </a:cubicBezTo>
                <a:cubicBezTo>
                  <a:pt x="3657394" y="3114665"/>
                  <a:pt x="3607894" y="3364300"/>
                  <a:pt x="3618000" y="3510800"/>
                </a:cubicBezTo>
                <a:cubicBezTo>
                  <a:pt x="3628106" y="3657300"/>
                  <a:pt x="3609866" y="3749726"/>
                  <a:pt x="3618000" y="3902080"/>
                </a:cubicBezTo>
                <a:cubicBezTo>
                  <a:pt x="3626134" y="4054434"/>
                  <a:pt x="3534870" y="4546226"/>
                  <a:pt x="3618000" y="4824000"/>
                </a:cubicBezTo>
                <a:cubicBezTo>
                  <a:pt x="3494902" y="4853360"/>
                  <a:pt x="3375187" y="4813409"/>
                  <a:pt x="3209683" y="4824000"/>
                </a:cubicBezTo>
                <a:cubicBezTo>
                  <a:pt x="3044179" y="4834591"/>
                  <a:pt x="3004813" y="4797551"/>
                  <a:pt x="2801366" y="4824000"/>
                </a:cubicBezTo>
                <a:cubicBezTo>
                  <a:pt x="2597919" y="4850449"/>
                  <a:pt x="2509716" y="4768626"/>
                  <a:pt x="2320689" y="4824000"/>
                </a:cubicBezTo>
                <a:cubicBezTo>
                  <a:pt x="2131662" y="4879374"/>
                  <a:pt x="2024645" y="4797556"/>
                  <a:pt x="1803831" y="4824000"/>
                </a:cubicBezTo>
                <a:cubicBezTo>
                  <a:pt x="1583017" y="4850444"/>
                  <a:pt x="1487411" y="4779152"/>
                  <a:pt x="1214614" y="4824000"/>
                </a:cubicBezTo>
                <a:cubicBezTo>
                  <a:pt x="941817" y="4868848"/>
                  <a:pt x="841275" y="4775753"/>
                  <a:pt x="661577" y="4824000"/>
                </a:cubicBezTo>
                <a:cubicBezTo>
                  <a:pt x="481879" y="4872247"/>
                  <a:pt x="166879" y="4806582"/>
                  <a:pt x="0" y="4824000"/>
                </a:cubicBezTo>
                <a:cubicBezTo>
                  <a:pt x="-44995" y="4577442"/>
                  <a:pt x="23269" y="4549067"/>
                  <a:pt x="0" y="4288000"/>
                </a:cubicBezTo>
                <a:cubicBezTo>
                  <a:pt x="-23269" y="4026933"/>
                  <a:pt x="23268" y="4012311"/>
                  <a:pt x="0" y="3800240"/>
                </a:cubicBezTo>
                <a:cubicBezTo>
                  <a:pt x="-23268" y="3588169"/>
                  <a:pt x="47507" y="3475013"/>
                  <a:pt x="0" y="3264240"/>
                </a:cubicBezTo>
                <a:cubicBezTo>
                  <a:pt x="-47507" y="3053467"/>
                  <a:pt x="22737" y="2959564"/>
                  <a:pt x="0" y="2728240"/>
                </a:cubicBezTo>
                <a:cubicBezTo>
                  <a:pt x="-22737" y="2496916"/>
                  <a:pt x="46696" y="2386647"/>
                  <a:pt x="0" y="2288720"/>
                </a:cubicBezTo>
                <a:cubicBezTo>
                  <a:pt x="-46696" y="2190793"/>
                  <a:pt x="38470" y="1997526"/>
                  <a:pt x="0" y="1800960"/>
                </a:cubicBezTo>
                <a:cubicBezTo>
                  <a:pt x="-38470" y="1604394"/>
                  <a:pt x="39626" y="1556589"/>
                  <a:pt x="0" y="1361440"/>
                </a:cubicBezTo>
                <a:cubicBezTo>
                  <a:pt x="-39626" y="1166291"/>
                  <a:pt x="20984" y="1051505"/>
                  <a:pt x="0" y="873680"/>
                </a:cubicBezTo>
                <a:cubicBezTo>
                  <a:pt x="-20984" y="695855"/>
                  <a:pt x="61888" y="318707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1370D4D-6442-48A1-BF64-40B65779D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9004">
            <a:off x="7099668" y="1755254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14:cNvPr>
              <p14:cNvContentPartPr/>
              <p14:nvPr/>
            </p14:nvContentPartPr>
            <p14:xfrm rot="230428">
              <a:off x="9755648" y="1916518"/>
              <a:ext cx="851327" cy="854378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230428">
                <a:off x="9737657" y="1880529"/>
                <a:ext cx="886949" cy="92599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2224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58864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Ezután itt is be kell olvasnod a QR kódot a már megismert módon.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beolvasás fázisait mutatják a képek.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KÓD MEGADÁSA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 megnyomása után a kamerával közelíts a táblához és megtörténik a beolvasás.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1370D4D-6442-48A1-BF64-40B65779D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9004">
            <a:off x="6634834" y="1721736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3D38A3F-FD9B-41A0-8B2D-DB94B87B0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270" y="200025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F26E4753-43EA-42AC-851C-F2B5D66DFB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569">
            <a:off x="9755948" y="1817656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14:cNvPr>
              <p14:cNvContentPartPr/>
              <p14:nvPr/>
            </p14:nvContentPartPr>
            <p14:xfrm rot="21048616">
              <a:off x="6792105" y="5691160"/>
              <a:ext cx="2128640" cy="736368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21048616">
                <a:off x="6774111" y="5655187"/>
                <a:ext cx="2164267" cy="8079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1875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Utolsó lépésként nyomd meg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KÓD RÖGZÍTÉSE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gombot a beolvasás befejezéshez.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 a pontokhoz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kvízkérdés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is tartozik, akkor ezután megjelenik a képernyőn.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helyesnek vélt válasz megjelölése után pöccints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BEKÜLDÖM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gombra. 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F26E4753-43EA-42AC-851C-F2B5D66DF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1159">
            <a:off x="6779783" y="1702834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14:cNvPr>
              <p14:cNvContentPartPr/>
              <p14:nvPr/>
            </p14:nvContentPartPr>
            <p14:xfrm rot="21221880">
              <a:off x="6879383" y="4311789"/>
              <a:ext cx="2128640" cy="736368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1221880">
                <a:off x="6861389" y="4275816"/>
                <a:ext cx="2164267" cy="807954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Kép 3">
            <a:extLst>
              <a:ext uri="{FF2B5EF4-FFF2-40B4-BE49-F238E27FC236}">
                <a16:creationId xmlns:a16="http://schemas.microsoft.com/office/drawing/2014/main" id="{9E61C8E7-B451-4A85-9F69-CE3E9039CA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796">
            <a:off x="9552112" y="1404152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Szabadkéz 11">
                <a:extLst>
                  <a:ext uri="{FF2B5EF4-FFF2-40B4-BE49-F238E27FC236}">
                    <a16:creationId xmlns:a16="http://schemas.microsoft.com/office/drawing/2014/main" id="{C171AB4A-28E5-4F3E-99E2-440F13952B19}"/>
                  </a:ext>
                </a:extLst>
              </p14:cNvPr>
              <p14:cNvContentPartPr/>
              <p14:nvPr/>
            </p14:nvContentPartPr>
            <p14:xfrm rot="348335">
              <a:off x="9731816" y="4331741"/>
              <a:ext cx="1616486" cy="422439"/>
            </p14:xfrm>
          </p:contentPart>
        </mc:Choice>
        <mc:Fallback xmlns="">
          <p:pic>
            <p:nvPicPr>
              <p:cNvPr id="12" name="Szabadkéz 11">
                <a:extLst>
                  <a:ext uri="{FF2B5EF4-FFF2-40B4-BE49-F238E27FC236}">
                    <a16:creationId xmlns:a16="http://schemas.microsoft.com/office/drawing/2014/main" id="{C171AB4A-28E5-4F3E-99E2-440F13952B1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348335">
                <a:off x="9713823" y="4295789"/>
                <a:ext cx="1652112" cy="4939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3251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 nem akarsz válaszolni, 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KIHAGYOM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gombra!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 beküldted a választ, mindjárt megkapod, hogy az helyes volt-e.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RENDBEN!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gombbal mehetsz tovább.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E61C8E7-B451-4A85-9F69-CE3E9039C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9210">
            <a:off x="6853300" y="782715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Szabadkéz 11">
                <a:extLst>
                  <a:ext uri="{FF2B5EF4-FFF2-40B4-BE49-F238E27FC236}">
                    <a16:creationId xmlns:a16="http://schemas.microsoft.com/office/drawing/2014/main" id="{C171AB4A-28E5-4F3E-99E2-440F13952B19}"/>
                  </a:ext>
                </a:extLst>
              </p14:cNvPr>
              <p14:cNvContentPartPr/>
              <p14:nvPr/>
            </p14:nvContentPartPr>
            <p14:xfrm rot="21001749">
              <a:off x="7352603" y="4021017"/>
              <a:ext cx="1616486" cy="422439"/>
            </p14:xfrm>
          </p:contentPart>
        </mc:Choice>
        <mc:Fallback xmlns="">
          <p:pic>
            <p:nvPicPr>
              <p:cNvPr id="12" name="Szabadkéz 11">
                <a:extLst>
                  <a:ext uri="{FF2B5EF4-FFF2-40B4-BE49-F238E27FC236}">
                    <a16:creationId xmlns:a16="http://schemas.microsoft.com/office/drawing/2014/main" id="{C171AB4A-28E5-4F3E-99E2-440F13952B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21001749">
                <a:off x="7334610" y="3985065"/>
                <a:ext cx="1652112" cy="493984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Kép 6">
            <a:extLst>
              <a:ext uri="{FF2B5EF4-FFF2-40B4-BE49-F238E27FC236}">
                <a16:creationId xmlns:a16="http://schemas.microsoft.com/office/drawing/2014/main" id="{6F66F016-A253-4BD1-8AB7-689DC66C2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818">
            <a:off x="9733588" y="1036048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14:cNvPr>
              <p14:cNvContentPartPr/>
              <p14:nvPr/>
            </p14:nvContentPartPr>
            <p14:xfrm rot="323170">
              <a:off x="9757545" y="4119031"/>
              <a:ext cx="1978662" cy="60142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EFBFE11B-E707-4313-B900-357CC50FBF7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323170">
                <a:off x="9739551" y="4083061"/>
                <a:ext cx="2014291" cy="67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2238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59052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első pont érintése után jöhet a második, a harmadik és így tovább.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Minden pontnál a megismert módon olvasd be a kódokat és válaszolj a kérdésekre.</a:t>
            </a: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pályát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Célban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C1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táblánál fejezheted be.</a:t>
            </a: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20C59FFC-A384-4CD7-8E9E-0F9B456BC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8585">
            <a:off x="8097760" y="2967311"/>
            <a:ext cx="2419350" cy="3225800"/>
          </a:xfrm>
          <a:custGeom>
            <a:avLst/>
            <a:gdLst>
              <a:gd name="connsiteX0" fmla="*/ 0 w 2419350"/>
              <a:gd name="connsiteY0" fmla="*/ 0 h 3225800"/>
              <a:gd name="connsiteX1" fmla="*/ 459677 w 2419350"/>
              <a:gd name="connsiteY1" fmla="*/ 0 h 3225800"/>
              <a:gd name="connsiteX2" fmla="*/ 895160 w 2419350"/>
              <a:gd name="connsiteY2" fmla="*/ 0 h 3225800"/>
              <a:gd name="connsiteX3" fmla="*/ 1330643 w 2419350"/>
              <a:gd name="connsiteY3" fmla="*/ 0 h 3225800"/>
              <a:gd name="connsiteX4" fmla="*/ 1862900 w 2419350"/>
              <a:gd name="connsiteY4" fmla="*/ 0 h 3225800"/>
              <a:gd name="connsiteX5" fmla="*/ 2419350 w 2419350"/>
              <a:gd name="connsiteY5" fmla="*/ 0 h 3225800"/>
              <a:gd name="connsiteX6" fmla="*/ 2419350 w 2419350"/>
              <a:gd name="connsiteY6" fmla="*/ 537633 h 3225800"/>
              <a:gd name="connsiteX7" fmla="*/ 2419350 w 2419350"/>
              <a:gd name="connsiteY7" fmla="*/ 1043009 h 3225800"/>
              <a:gd name="connsiteX8" fmla="*/ 2419350 w 2419350"/>
              <a:gd name="connsiteY8" fmla="*/ 1580642 h 3225800"/>
              <a:gd name="connsiteX9" fmla="*/ 2419350 w 2419350"/>
              <a:gd name="connsiteY9" fmla="*/ 2150533 h 3225800"/>
              <a:gd name="connsiteX10" fmla="*/ 2419350 w 2419350"/>
              <a:gd name="connsiteY10" fmla="*/ 2591393 h 3225800"/>
              <a:gd name="connsiteX11" fmla="*/ 2419350 w 2419350"/>
              <a:gd name="connsiteY11" fmla="*/ 3225800 h 3225800"/>
              <a:gd name="connsiteX12" fmla="*/ 1959674 w 2419350"/>
              <a:gd name="connsiteY12" fmla="*/ 3225800 h 3225800"/>
              <a:gd name="connsiteX13" fmla="*/ 1451610 w 2419350"/>
              <a:gd name="connsiteY13" fmla="*/ 3225800 h 3225800"/>
              <a:gd name="connsiteX14" fmla="*/ 1016127 w 2419350"/>
              <a:gd name="connsiteY14" fmla="*/ 3225800 h 3225800"/>
              <a:gd name="connsiteX15" fmla="*/ 532257 w 2419350"/>
              <a:gd name="connsiteY15" fmla="*/ 3225800 h 3225800"/>
              <a:gd name="connsiteX16" fmla="*/ 0 w 2419350"/>
              <a:gd name="connsiteY16" fmla="*/ 3225800 h 3225800"/>
              <a:gd name="connsiteX17" fmla="*/ 0 w 2419350"/>
              <a:gd name="connsiteY17" fmla="*/ 2688167 h 3225800"/>
              <a:gd name="connsiteX18" fmla="*/ 0 w 2419350"/>
              <a:gd name="connsiteY18" fmla="*/ 2118275 h 3225800"/>
              <a:gd name="connsiteX19" fmla="*/ 0 w 2419350"/>
              <a:gd name="connsiteY19" fmla="*/ 1612900 h 3225800"/>
              <a:gd name="connsiteX20" fmla="*/ 0 w 2419350"/>
              <a:gd name="connsiteY20" fmla="*/ 1139783 h 3225800"/>
              <a:gd name="connsiteX21" fmla="*/ 0 w 2419350"/>
              <a:gd name="connsiteY21" fmla="*/ 666665 h 3225800"/>
              <a:gd name="connsiteX22" fmla="*/ 0 w 2419350"/>
              <a:gd name="connsiteY22" fmla="*/ 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19350" h="3225800" fill="none" extrusionOk="0">
                <a:moveTo>
                  <a:pt x="0" y="0"/>
                </a:moveTo>
                <a:cubicBezTo>
                  <a:pt x="146772" y="-50391"/>
                  <a:pt x="365936" y="22424"/>
                  <a:pt x="459677" y="0"/>
                </a:cubicBezTo>
                <a:cubicBezTo>
                  <a:pt x="553418" y="-22424"/>
                  <a:pt x="692931" y="16963"/>
                  <a:pt x="895160" y="0"/>
                </a:cubicBezTo>
                <a:cubicBezTo>
                  <a:pt x="1097389" y="-16963"/>
                  <a:pt x="1151298" y="50690"/>
                  <a:pt x="1330643" y="0"/>
                </a:cubicBezTo>
                <a:cubicBezTo>
                  <a:pt x="1509988" y="-50690"/>
                  <a:pt x="1742508" y="25078"/>
                  <a:pt x="1862900" y="0"/>
                </a:cubicBezTo>
                <a:cubicBezTo>
                  <a:pt x="1983292" y="-25078"/>
                  <a:pt x="2159702" y="10605"/>
                  <a:pt x="2419350" y="0"/>
                </a:cubicBezTo>
                <a:cubicBezTo>
                  <a:pt x="2446392" y="231993"/>
                  <a:pt x="2418464" y="350614"/>
                  <a:pt x="2419350" y="537633"/>
                </a:cubicBezTo>
                <a:cubicBezTo>
                  <a:pt x="2420236" y="724652"/>
                  <a:pt x="2398335" y="848584"/>
                  <a:pt x="2419350" y="1043009"/>
                </a:cubicBezTo>
                <a:cubicBezTo>
                  <a:pt x="2440365" y="1237434"/>
                  <a:pt x="2409807" y="1422052"/>
                  <a:pt x="2419350" y="1580642"/>
                </a:cubicBezTo>
                <a:cubicBezTo>
                  <a:pt x="2428893" y="1739232"/>
                  <a:pt x="2355452" y="1875569"/>
                  <a:pt x="2419350" y="2150533"/>
                </a:cubicBezTo>
                <a:cubicBezTo>
                  <a:pt x="2483248" y="2425497"/>
                  <a:pt x="2401428" y="2483745"/>
                  <a:pt x="2419350" y="2591393"/>
                </a:cubicBezTo>
                <a:cubicBezTo>
                  <a:pt x="2437272" y="2699041"/>
                  <a:pt x="2383574" y="2929919"/>
                  <a:pt x="2419350" y="3225800"/>
                </a:cubicBezTo>
                <a:cubicBezTo>
                  <a:pt x="2293005" y="3259495"/>
                  <a:pt x="2127405" y="3184675"/>
                  <a:pt x="1959674" y="3225800"/>
                </a:cubicBezTo>
                <a:cubicBezTo>
                  <a:pt x="1791943" y="3266925"/>
                  <a:pt x="1628303" y="3174469"/>
                  <a:pt x="1451610" y="3225800"/>
                </a:cubicBezTo>
                <a:cubicBezTo>
                  <a:pt x="1274917" y="3277131"/>
                  <a:pt x="1173906" y="3212687"/>
                  <a:pt x="1016127" y="3225800"/>
                </a:cubicBezTo>
                <a:cubicBezTo>
                  <a:pt x="858348" y="3238913"/>
                  <a:pt x="763789" y="3187163"/>
                  <a:pt x="532257" y="3225800"/>
                </a:cubicBezTo>
                <a:cubicBezTo>
                  <a:pt x="300725" y="3264437"/>
                  <a:pt x="211535" y="3222002"/>
                  <a:pt x="0" y="3225800"/>
                </a:cubicBezTo>
                <a:cubicBezTo>
                  <a:pt x="-54472" y="3088881"/>
                  <a:pt x="6097" y="2946603"/>
                  <a:pt x="0" y="2688167"/>
                </a:cubicBezTo>
                <a:cubicBezTo>
                  <a:pt x="-6097" y="2429731"/>
                  <a:pt x="14455" y="2237430"/>
                  <a:pt x="0" y="2118275"/>
                </a:cubicBezTo>
                <a:cubicBezTo>
                  <a:pt x="-14455" y="1999120"/>
                  <a:pt x="7002" y="1823280"/>
                  <a:pt x="0" y="1612900"/>
                </a:cubicBezTo>
                <a:cubicBezTo>
                  <a:pt x="-7002" y="1402521"/>
                  <a:pt x="39406" y="1286919"/>
                  <a:pt x="0" y="1139783"/>
                </a:cubicBezTo>
                <a:cubicBezTo>
                  <a:pt x="-39406" y="992647"/>
                  <a:pt x="47182" y="807282"/>
                  <a:pt x="0" y="666665"/>
                </a:cubicBezTo>
                <a:cubicBezTo>
                  <a:pt x="-47182" y="526048"/>
                  <a:pt x="62800" y="268098"/>
                  <a:pt x="0" y="0"/>
                </a:cubicBezTo>
                <a:close/>
              </a:path>
              <a:path w="2419350" h="3225800" stroke="0" extrusionOk="0">
                <a:moveTo>
                  <a:pt x="0" y="0"/>
                </a:moveTo>
                <a:cubicBezTo>
                  <a:pt x="234300" y="-52304"/>
                  <a:pt x="325601" y="56"/>
                  <a:pt x="508064" y="0"/>
                </a:cubicBezTo>
                <a:cubicBezTo>
                  <a:pt x="690527" y="-56"/>
                  <a:pt x="764871" y="29059"/>
                  <a:pt x="919353" y="0"/>
                </a:cubicBezTo>
                <a:cubicBezTo>
                  <a:pt x="1073835" y="-29059"/>
                  <a:pt x="1176871" y="46913"/>
                  <a:pt x="1403223" y="0"/>
                </a:cubicBezTo>
                <a:cubicBezTo>
                  <a:pt x="1629575" y="-46913"/>
                  <a:pt x="1685655" y="15596"/>
                  <a:pt x="1814513" y="0"/>
                </a:cubicBezTo>
                <a:cubicBezTo>
                  <a:pt x="1943371" y="-15596"/>
                  <a:pt x="2277473" y="67220"/>
                  <a:pt x="2419350" y="0"/>
                </a:cubicBezTo>
                <a:cubicBezTo>
                  <a:pt x="2445037" y="164359"/>
                  <a:pt x="2418039" y="321786"/>
                  <a:pt x="2419350" y="473117"/>
                </a:cubicBezTo>
                <a:cubicBezTo>
                  <a:pt x="2420661" y="624448"/>
                  <a:pt x="2417506" y="825975"/>
                  <a:pt x="2419350" y="978493"/>
                </a:cubicBezTo>
                <a:cubicBezTo>
                  <a:pt x="2421194" y="1131011"/>
                  <a:pt x="2355226" y="1394853"/>
                  <a:pt x="2419350" y="1548384"/>
                </a:cubicBezTo>
                <a:cubicBezTo>
                  <a:pt x="2483474" y="1701915"/>
                  <a:pt x="2380501" y="1858695"/>
                  <a:pt x="2419350" y="1989243"/>
                </a:cubicBezTo>
                <a:cubicBezTo>
                  <a:pt x="2458199" y="2119791"/>
                  <a:pt x="2392344" y="2269251"/>
                  <a:pt x="2419350" y="2526877"/>
                </a:cubicBezTo>
                <a:cubicBezTo>
                  <a:pt x="2446356" y="2784503"/>
                  <a:pt x="2398475" y="2908713"/>
                  <a:pt x="2419350" y="3225800"/>
                </a:cubicBezTo>
                <a:cubicBezTo>
                  <a:pt x="2260875" y="3268229"/>
                  <a:pt x="2126548" y="3222509"/>
                  <a:pt x="1935480" y="3225800"/>
                </a:cubicBezTo>
                <a:cubicBezTo>
                  <a:pt x="1744412" y="3229091"/>
                  <a:pt x="1610784" y="3177675"/>
                  <a:pt x="1403223" y="3225800"/>
                </a:cubicBezTo>
                <a:cubicBezTo>
                  <a:pt x="1195662" y="3273925"/>
                  <a:pt x="1071755" y="3219210"/>
                  <a:pt x="967740" y="3225800"/>
                </a:cubicBezTo>
                <a:cubicBezTo>
                  <a:pt x="863725" y="3232390"/>
                  <a:pt x="731198" y="3210026"/>
                  <a:pt x="556450" y="3225800"/>
                </a:cubicBezTo>
                <a:cubicBezTo>
                  <a:pt x="381702" y="3241574"/>
                  <a:pt x="231771" y="3190392"/>
                  <a:pt x="0" y="3225800"/>
                </a:cubicBezTo>
                <a:cubicBezTo>
                  <a:pt x="-26941" y="2999049"/>
                  <a:pt x="71341" y="2856307"/>
                  <a:pt x="0" y="2623651"/>
                </a:cubicBezTo>
                <a:cubicBezTo>
                  <a:pt x="-71341" y="2390995"/>
                  <a:pt x="18462" y="2350874"/>
                  <a:pt x="0" y="2150533"/>
                </a:cubicBezTo>
                <a:cubicBezTo>
                  <a:pt x="-18462" y="1950192"/>
                  <a:pt x="39820" y="1867753"/>
                  <a:pt x="0" y="1612900"/>
                </a:cubicBezTo>
                <a:cubicBezTo>
                  <a:pt x="-39820" y="1358047"/>
                  <a:pt x="22755" y="1357518"/>
                  <a:pt x="0" y="1107525"/>
                </a:cubicBezTo>
                <a:cubicBezTo>
                  <a:pt x="-22755" y="857533"/>
                  <a:pt x="38238" y="754933"/>
                  <a:pt x="0" y="602149"/>
                </a:cubicBezTo>
                <a:cubicBezTo>
                  <a:pt x="-38238" y="449365"/>
                  <a:pt x="13686" y="286315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A7B1D629-C132-445B-B475-0111E7A2E5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9" t="70085" r="49327" b="10901"/>
          <a:stretch/>
        </p:blipFill>
        <p:spPr>
          <a:xfrm rot="21278585">
            <a:off x="8368220" y="1331563"/>
            <a:ext cx="957799" cy="1305038"/>
          </a:xfrm>
          <a:custGeom>
            <a:avLst/>
            <a:gdLst>
              <a:gd name="connsiteX0" fmla="*/ 0 w 957799"/>
              <a:gd name="connsiteY0" fmla="*/ 0 h 1305038"/>
              <a:gd name="connsiteX1" fmla="*/ 498055 w 957799"/>
              <a:gd name="connsiteY1" fmla="*/ 0 h 1305038"/>
              <a:gd name="connsiteX2" fmla="*/ 957799 w 957799"/>
              <a:gd name="connsiteY2" fmla="*/ 0 h 1305038"/>
              <a:gd name="connsiteX3" fmla="*/ 957799 w 957799"/>
              <a:gd name="connsiteY3" fmla="*/ 395862 h 1305038"/>
              <a:gd name="connsiteX4" fmla="*/ 957799 w 957799"/>
              <a:gd name="connsiteY4" fmla="*/ 817824 h 1305038"/>
              <a:gd name="connsiteX5" fmla="*/ 957799 w 957799"/>
              <a:gd name="connsiteY5" fmla="*/ 1305038 h 1305038"/>
              <a:gd name="connsiteX6" fmla="*/ 507633 w 957799"/>
              <a:gd name="connsiteY6" fmla="*/ 1305038 h 1305038"/>
              <a:gd name="connsiteX7" fmla="*/ 0 w 957799"/>
              <a:gd name="connsiteY7" fmla="*/ 1305038 h 1305038"/>
              <a:gd name="connsiteX8" fmla="*/ 0 w 957799"/>
              <a:gd name="connsiteY8" fmla="*/ 883076 h 1305038"/>
              <a:gd name="connsiteX9" fmla="*/ 0 w 957799"/>
              <a:gd name="connsiteY9" fmla="*/ 461113 h 1305038"/>
              <a:gd name="connsiteX10" fmla="*/ 0 w 957799"/>
              <a:gd name="connsiteY10" fmla="*/ 0 h 130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7799" h="1305038" fill="none" extrusionOk="0">
                <a:moveTo>
                  <a:pt x="0" y="0"/>
                </a:moveTo>
                <a:cubicBezTo>
                  <a:pt x="174367" y="-6660"/>
                  <a:pt x="350573" y="577"/>
                  <a:pt x="498055" y="0"/>
                </a:cubicBezTo>
                <a:cubicBezTo>
                  <a:pt x="645538" y="-577"/>
                  <a:pt x="775144" y="28538"/>
                  <a:pt x="957799" y="0"/>
                </a:cubicBezTo>
                <a:cubicBezTo>
                  <a:pt x="974451" y="126391"/>
                  <a:pt x="921418" y="252655"/>
                  <a:pt x="957799" y="395862"/>
                </a:cubicBezTo>
                <a:cubicBezTo>
                  <a:pt x="994180" y="539069"/>
                  <a:pt x="915281" y="721889"/>
                  <a:pt x="957799" y="817824"/>
                </a:cubicBezTo>
                <a:cubicBezTo>
                  <a:pt x="1000317" y="913759"/>
                  <a:pt x="921273" y="1179598"/>
                  <a:pt x="957799" y="1305038"/>
                </a:cubicBezTo>
                <a:cubicBezTo>
                  <a:pt x="861921" y="1311611"/>
                  <a:pt x="671555" y="1255200"/>
                  <a:pt x="507633" y="1305038"/>
                </a:cubicBezTo>
                <a:cubicBezTo>
                  <a:pt x="343711" y="1354876"/>
                  <a:pt x="244368" y="1259481"/>
                  <a:pt x="0" y="1305038"/>
                </a:cubicBezTo>
                <a:cubicBezTo>
                  <a:pt x="-5068" y="1200245"/>
                  <a:pt x="25169" y="1070615"/>
                  <a:pt x="0" y="883076"/>
                </a:cubicBezTo>
                <a:cubicBezTo>
                  <a:pt x="-25169" y="695537"/>
                  <a:pt x="34019" y="583054"/>
                  <a:pt x="0" y="461113"/>
                </a:cubicBezTo>
                <a:cubicBezTo>
                  <a:pt x="-34019" y="339172"/>
                  <a:pt x="19774" y="126939"/>
                  <a:pt x="0" y="0"/>
                </a:cubicBezTo>
                <a:close/>
              </a:path>
              <a:path w="957799" h="1305038" stroke="0" extrusionOk="0">
                <a:moveTo>
                  <a:pt x="0" y="0"/>
                </a:moveTo>
                <a:cubicBezTo>
                  <a:pt x="142057" y="-37091"/>
                  <a:pt x="315608" y="34087"/>
                  <a:pt x="488477" y="0"/>
                </a:cubicBezTo>
                <a:cubicBezTo>
                  <a:pt x="661346" y="-34087"/>
                  <a:pt x="784973" y="56188"/>
                  <a:pt x="957799" y="0"/>
                </a:cubicBezTo>
                <a:cubicBezTo>
                  <a:pt x="982536" y="149687"/>
                  <a:pt x="934767" y="301151"/>
                  <a:pt x="957799" y="435013"/>
                </a:cubicBezTo>
                <a:cubicBezTo>
                  <a:pt x="980831" y="568875"/>
                  <a:pt x="920173" y="662925"/>
                  <a:pt x="957799" y="856975"/>
                </a:cubicBezTo>
                <a:cubicBezTo>
                  <a:pt x="995425" y="1051025"/>
                  <a:pt x="946183" y="1089926"/>
                  <a:pt x="957799" y="1305038"/>
                </a:cubicBezTo>
                <a:cubicBezTo>
                  <a:pt x="798041" y="1308765"/>
                  <a:pt x="704487" y="1250575"/>
                  <a:pt x="459744" y="1305038"/>
                </a:cubicBezTo>
                <a:cubicBezTo>
                  <a:pt x="215001" y="1359501"/>
                  <a:pt x="159223" y="1271549"/>
                  <a:pt x="0" y="1305038"/>
                </a:cubicBezTo>
                <a:cubicBezTo>
                  <a:pt x="-22713" y="1187485"/>
                  <a:pt x="34892" y="983924"/>
                  <a:pt x="0" y="896126"/>
                </a:cubicBezTo>
                <a:cubicBezTo>
                  <a:pt x="-34892" y="808328"/>
                  <a:pt x="27845" y="555710"/>
                  <a:pt x="0" y="435013"/>
                </a:cubicBezTo>
                <a:cubicBezTo>
                  <a:pt x="-27845" y="314316"/>
                  <a:pt x="29983" y="166791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887DC0D7-5730-4D05-9B67-FFD6CAA9763C}"/>
              </a:ext>
            </a:extLst>
          </p:cNvPr>
          <p:cNvCxnSpPr>
            <a:cxnSpLocks/>
          </p:cNvCxnSpPr>
          <p:nvPr/>
        </p:nvCxnSpPr>
        <p:spPr>
          <a:xfrm>
            <a:off x="8429265" y="2666454"/>
            <a:ext cx="679016" cy="319380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>
            <a:extLst>
              <a:ext uri="{FF2B5EF4-FFF2-40B4-BE49-F238E27FC236}">
                <a16:creationId xmlns:a16="http://schemas.microsoft.com/office/drawing/2014/main" id="{8020C6F9-78C5-4887-AB82-C83AD28D7975}"/>
              </a:ext>
            </a:extLst>
          </p:cNvPr>
          <p:cNvCxnSpPr>
            <a:cxnSpLocks/>
          </p:cNvCxnSpPr>
          <p:nvPr/>
        </p:nvCxnSpPr>
        <p:spPr>
          <a:xfrm flipH="1">
            <a:off x="9307435" y="2583210"/>
            <a:ext cx="77413" cy="31770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880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493449"/>
            <a:ext cx="12192000" cy="8918179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8B889389-F409-4C39-B18B-A927E714D9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6673">
            <a:off x="7110539" y="283307"/>
            <a:ext cx="2475474" cy="4824000"/>
          </a:xfrm>
          <a:custGeom>
            <a:avLst/>
            <a:gdLst>
              <a:gd name="connsiteX0" fmla="*/ 0 w 2475474"/>
              <a:gd name="connsiteY0" fmla="*/ 0 h 4824000"/>
              <a:gd name="connsiteX1" fmla="*/ 470340 w 2475474"/>
              <a:gd name="connsiteY1" fmla="*/ 0 h 4824000"/>
              <a:gd name="connsiteX2" fmla="*/ 990190 w 2475474"/>
              <a:gd name="connsiteY2" fmla="*/ 0 h 4824000"/>
              <a:gd name="connsiteX3" fmla="*/ 1460530 w 2475474"/>
              <a:gd name="connsiteY3" fmla="*/ 0 h 4824000"/>
              <a:gd name="connsiteX4" fmla="*/ 1980379 w 2475474"/>
              <a:gd name="connsiteY4" fmla="*/ 0 h 4824000"/>
              <a:gd name="connsiteX5" fmla="*/ 2475474 w 2475474"/>
              <a:gd name="connsiteY5" fmla="*/ 0 h 4824000"/>
              <a:gd name="connsiteX6" fmla="*/ 2475474 w 2475474"/>
              <a:gd name="connsiteY6" fmla="*/ 584240 h 4824000"/>
              <a:gd name="connsiteX7" fmla="*/ 2475474 w 2475474"/>
              <a:gd name="connsiteY7" fmla="*/ 975520 h 4824000"/>
              <a:gd name="connsiteX8" fmla="*/ 2475474 w 2475474"/>
              <a:gd name="connsiteY8" fmla="*/ 1463280 h 4824000"/>
              <a:gd name="connsiteX9" fmla="*/ 2475474 w 2475474"/>
              <a:gd name="connsiteY9" fmla="*/ 2047520 h 4824000"/>
              <a:gd name="connsiteX10" fmla="*/ 2475474 w 2475474"/>
              <a:gd name="connsiteY10" fmla="*/ 2680000 h 4824000"/>
              <a:gd name="connsiteX11" fmla="*/ 2475474 w 2475474"/>
              <a:gd name="connsiteY11" fmla="*/ 3071280 h 4824000"/>
              <a:gd name="connsiteX12" fmla="*/ 2475474 w 2475474"/>
              <a:gd name="connsiteY12" fmla="*/ 3607280 h 4824000"/>
              <a:gd name="connsiteX13" fmla="*/ 2475474 w 2475474"/>
              <a:gd name="connsiteY13" fmla="*/ 3998560 h 4824000"/>
              <a:gd name="connsiteX14" fmla="*/ 2475474 w 2475474"/>
              <a:gd name="connsiteY14" fmla="*/ 4824000 h 4824000"/>
              <a:gd name="connsiteX15" fmla="*/ 2054643 w 2475474"/>
              <a:gd name="connsiteY15" fmla="*/ 4824000 h 4824000"/>
              <a:gd name="connsiteX16" fmla="*/ 1584303 w 2475474"/>
              <a:gd name="connsiteY16" fmla="*/ 4824000 h 4824000"/>
              <a:gd name="connsiteX17" fmla="*/ 1163473 w 2475474"/>
              <a:gd name="connsiteY17" fmla="*/ 4824000 h 4824000"/>
              <a:gd name="connsiteX18" fmla="*/ 742642 w 2475474"/>
              <a:gd name="connsiteY18" fmla="*/ 4824000 h 4824000"/>
              <a:gd name="connsiteX19" fmla="*/ 0 w 2475474"/>
              <a:gd name="connsiteY19" fmla="*/ 4824000 h 4824000"/>
              <a:gd name="connsiteX20" fmla="*/ 0 w 2475474"/>
              <a:gd name="connsiteY20" fmla="*/ 4191520 h 4824000"/>
              <a:gd name="connsiteX21" fmla="*/ 0 w 2475474"/>
              <a:gd name="connsiteY21" fmla="*/ 3559040 h 4824000"/>
              <a:gd name="connsiteX22" fmla="*/ 0 w 2475474"/>
              <a:gd name="connsiteY22" fmla="*/ 3023040 h 4824000"/>
              <a:gd name="connsiteX23" fmla="*/ 0 w 2475474"/>
              <a:gd name="connsiteY23" fmla="*/ 2487040 h 4824000"/>
              <a:gd name="connsiteX24" fmla="*/ 0 w 2475474"/>
              <a:gd name="connsiteY24" fmla="*/ 1951040 h 4824000"/>
              <a:gd name="connsiteX25" fmla="*/ 0 w 2475474"/>
              <a:gd name="connsiteY25" fmla="*/ 1511520 h 4824000"/>
              <a:gd name="connsiteX26" fmla="*/ 0 w 2475474"/>
              <a:gd name="connsiteY26" fmla="*/ 1072000 h 4824000"/>
              <a:gd name="connsiteX27" fmla="*/ 0 w 2475474"/>
              <a:gd name="connsiteY27" fmla="*/ 536000 h 4824000"/>
              <a:gd name="connsiteX28" fmla="*/ 0 w 2475474"/>
              <a:gd name="connsiteY28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475474" h="4824000" fill="none" extrusionOk="0">
                <a:moveTo>
                  <a:pt x="0" y="0"/>
                </a:moveTo>
                <a:cubicBezTo>
                  <a:pt x="172737" y="-43055"/>
                  <a:pt x="250550" y="54087"/>
                  <a:pt x="470340" y="0"/>
                </a:cubicBezTo>
                <a:cubicBezTo>
                  <a:pt x="690130" y="-54087"/>
                  <a:pt x="801111" y="30363"/>
                  <a:pt x="990190" y="0"/>
                </a:cubicBezTo>
                <a:cubicBezTo>
                  <a:pt x="1179269" y="-30363"/>
                  <a:pt x="1306352" y="6080"/>
                  <a:pt x="1460530" y="0"/>
                </a:cubicBezTo>
                <a:cubicBezTo>
                  <a:pt x="1614708" y="-6080"/>
                  <a:pt x="1749296" y="8033"/>
                  <a:pt x="1980379" y="0"/>
                </a:cubicBezTo>
                <a:cubicBezTo>
                  <a:pt x="2211462" y="-8033"/>
                  <a:pt x="2267107" y="41986"/>
                  <a:pt x="2475474" y="0"/>
                </a:cubicBezTo>
                <a:cubicBezTo>
                  <a:pt x="2543213" y="137672"/>
                  <a:pt x="2426054" y="394003"/>
                  <a:pt x="2475474" y="584240"/>
                </a:cubicBezTo>
                <a:cubicBezTo>
                  <a:pt x="2524894" y="774477"/>
                  <a:pt x="2465730" y="792702"/>
                  <a:pt x="2475474" y="975520"/>
                </a:cubicBezTo>
                <a:cubicBezTo>
                  <a:pt x="2485218" y="1158338"/>
                  <a:pt x="2419510" y="1228775"/>
                  <a:pt x="2475474" y="1463280"/>
                </a:cubicBezTo>
                <a:cubicBezTo>
                  <a:pt x="2531438" y="1697785"/>
                  <a:pt x="2447554" y="1757876"/>
                  <a:pt x="2475474" y="2047520"/>
                </a:cubicBezTo>
                <a:cubicBezTo>
                  <a:pt x="2503394" y="2337164"/>
                  <a:pt x="2443568" y="2535186"/>
                  <a:pt x="2475474" y="2680000"/>
                </a:cubicBezTo>
                <a:cubicBezTo>
                  <a:pt x="2507380" y="2824814"/>
                  <a:pt x="2429099" y="2894294"/>
                  <a:pt x="2475474" y="3071280"/>
                </a:cubicBezTo>
                <a:cubicBezTo>
                  <a:pt x="2521849" y="3248266"/>
                  <a:pt x="2435873" y="3464924"/>
                  <a:pt x="2475474" y="3607280"/>
                </a:cubicBezTo>
                <a:cubicBezTo>
                  <a:pt x="2515075" y="3749636"/>
                  <a:pt x="2472755" y="3814061"/>
                  <a:pt x="2475474" y="3998560"/>
                </a:cubicBezTo>
                <a:cubicBezTo>
                  <a:pt x="2478193" y="4183059"/>
                  <a:pt x="2390119" y="4476759"/>
                  <a:pt x="2475474" y="4824000"/>
                </a:cubicBezTo>
                <a:cubicBezTo>
                  <a:pt x="2369978" y="4872974"/>
                  <a:pt x="2262651" y="4797499"/>
                  <a:pt x="2054643" y="4824000"/>
                </a:cubicBezTo>
                <a:cubicBezTo>
                  <a:pt x="1846635" y="4850501"/>
                  <a:pt x="1811720" y="4801589"/>
                  <a:pt x="1584303" y="4824000"/>
                </a:cubicBezTo>
                <a:cubicBezTo>
                  <a:pt x="1356886" y="4846411"/>
                  <a:pt x="1251807" y="4791404"/>
                  <a:pt x="1163473" y="4824000"/>
                </a:cubicBezTo>
                <a:cubicBezTo>
                  <a:pt x="1075139" y="4856596"/>
                  <a:pt x="868412" y="4812564"/>
                  <a:pt x="742642" y="4824000"/>
                </a:cubicBezTo>
                <a:cubicBezTo>
                  <a:pt x="616872" y="4835436"/>
                  <a:pt x="252530" y="4758885"/>
                  <a:pt x="0" y="4824000"/>
                </a:cubicBezTo>
                <a:cubicBezTo>
                  <a:pt x="-27374" y="4693442"/>
                  <a:pt x="51999" y="4363529"/>
                  <a:pt x="0" y="4191520"/>
                </a:cubicBezTo>
                <a:cubicBezTo>
                  <a:pt x="-51999" y="4019511"/>
                  <a:pt x="2835" y="3759130"/>
                  <a:pt x="0" y="3559040"/>
                </a:cubicBezTo>
                <a:cubicBezTo>
                  <a:pt x="-2835" y="3358950"/>
                  <a:pt x="62194" y="3208341"/>
                  <a:pt x="0" y="3023040"/>
                </a:cubicBezTo>
                <a:cubicBezTo>
                  <a:pt x="-62194" y="2837739"/>
                  <a:pt x="23351" y="2660004"/>
                  <a:pt x="0" y="2487040"/>
                </a:cubicBezTo>
                <a:cubicBezTo>
                  <a:pt x="-23351" y="2314076"/>
                  <a:pt x="48682" y="2205707"/>
                  <a:pt x="0" y="1951040"/>
                </a:cubicBezTo>
                <a:cubicBezTo>
                  <a:pt x="-48682" y="1696373"/>
                  <a:pt x="28519" y="1691580"/>
                  <a:pt x="0" y="1511520"/>
                </a:cubicBezTo>
                <a:cubicBezTo>
                  <a:pt x="-28519" y="1331460"/>
                  <a:pt x="15411" y="1242593"/>
                  <a:pt x="0" y="1072000"/>
                </a:cubicBezTo>
                <a:cubicBezTo>
                  <a:pt x="-15411" y="901407"/>
                  <a:pt x="19920" y="726181"/>
                  <a:pt x="0" y="536000"/>
                </a:cubicBezTo>
                <a:cubicBezTo>
                  <a:pt x="-19920" y="345819"/>
                  <a:pt x="25257" y="126644"/>
                  <a:pt x="0" y="0"/>
                </a:cubicBezTo>
                <a:close/>
              </a:path>
              <a:path w="2475474" h="4824000" stroke="0" extrusionOk="0">
                <a:moveTo>
                  <a:pt x="0" y="0"/>
                </a:moveTo>
                <a:cubicBezTo>
                  <a:pt x="158329" y="-18565"/>
                  <a:pt x="373608" y="48069"/>
                  <a:pt x="519850" y="0"/>
                </a:cubicBezTo>
                <a:cubicBezTo>
                  <a:pt x="666092" y="-48069"/>
                  <a:pt x="796643" y="10681"/>
                  <a:pt x="940680" y="0"/>
                </a:cubicBezTo>
                <a:cubicBezTo>
                  <a:pt x="1084717" y="-10681"/>
                  <a:pt x="1231796" y="27486"/>
                  <a:pt x="1435775" y="0"/>
                </a:cubicBezTo>
                <a:cubicBezTo>
                  <a:pt x="1639755" y="-27486"/>
                  <a:pt x="1666645" y="39963"/>
                  <a:pt x="1856606" y="0"/>
                </a:cubicBezTo>
                <a:cubicBezTo>
                  <a:pt x="2046567" y="-39963"/>
                  <a:pt x="2225938" y="61719"/>
                  <a:pt x="2475474" y="0"/>
                </a:cubicBezTo>
                <a:cubicBezTo>
                  <a:pt x="2520264" y="143604"/>
                  <a:pt x="2468676" y="262460"/>
                  <a:pt x="2475474" y="439520"/>
                </a:cubicBezTo>
                <a:cubicBezTo>
                  <a:pt x="2482272" y="616580"/>
                  <a:pt x="2450068" y="762291"/>
                  <a:pt x="2475474" y="927280"/>
                </a:cubicBezTo>
                <a:cubicBezTo>
                  <a:pt x="2500880" y="1092269"/>
                  <a:pt x="2449957" y="1332145"/>
                  <a:pt x="2475474" y="1511520"/>
                </a:cubicBezTo>
                <a:cubicBezTo>
                  <a:pt x="2500991" y="1690895"/>
                  <a:pt x="2433473" y="1768889"/>
                  <a:pt x="2475474" y="1902800"/>
                </a:cubicBezTo>
                <a:cubicBezTo>
                  <a:pt x="2517475" y="2036711"/>
                  <a:pt x="2436166" y="2302916"/>
                  <a:pt x="2475474" y="2438800"/>
                </a:cubicBezTo>
                <a:cubicBezTo>
                  <a:pt x="2514782" y="2574684"/>
                  <a:pt x="2447051" y="2671184"/>
                  <a:pt x="2475474" y="2830080"/>
                </a:cubicBezTo>
                <a:cubicBezTo>
                  <a:pt x="2503897" y="2988976"/>
                  <a:pt x="2463741" y="3195871"/>
                  <a:pt x="2475474" y="3366080"/>
                </a:cubicBezTo>
                <a:cubicBezTo>
                  <a:pt x="2487207" y="3536289"/>
                  <a:pt x="2436080" y="3762215"/>
                  <a:pt x="2475474" y="3998560"/>
                </a:cubicBezTo>
                <a:cubicBezTo>
                  <a:pt x="2514868" y="4234905"/>
                  <a:pt x="2383038" y="4636419"/>
                  <a:pt x="2475474" y="4824000"/>
                </a:cubicBezTo>
                <a:cubicBezTo>
                  <a:pt x="2273164" y="4844625"/>
                  <a:pt x="2260276" y="4788664"/>
                  <a:pt x="2054643" y="4824000"/>
                </a:cubicBezTo>
                <a:cubicBezTo>
                  <a:pt x="1849010" y="4859336"/>
                  <a:pt x="1804014" y="4780462"/>
                  <a:pt x="1584303" y="4824000"/>
                </a:cubicBezTo>
                <a:cubicBezTo>
                  <a:pt x="1364592" y="4867538"/>
                  <a:pt x="1268153" y="4788220"/>
                  <a:pt x="1039699" y="4824000"/>
                </a:cubicBezTo>
                <a:cubicBezTo>
                  <a:pt x="811245" y="4859780"/>
                  <a:pt x="774025" y="4794358"/>
                  <a:pt x="618869" y="4824000"/>
                </a:cubicBezTo>
                <a:cubicBezTo>
                  <a:pt x="463713" y="4853642"/>
                  <a:pt x="282079" y="4777914"/>
                  <a:pt x="0" y="4824000"/>
                </a:cubicBezTo>
                <a:cubicBezTo>
                  <a:pt x="-16504" y="4575321"/>
                  <a:pt x="38280" y="4456698"/>
                  <a:pt x="0" y="4288000"/>
                </a:cubicBezTo>
                <a:cubicBezTo>
                  <a:pt x="-38280" y="4119302"/>
                  <a:pt x="39542" y="3943853"/>
                  <a:pt x="0" y="3800240"/>
                </a:cubicBezTo>
                <a:cubicBezTo>
                  <a:pt x="-39542" y="3656627"/>
                  <a:pt x="33125" y="3399314"/>
                  <a:pt x="0" y="3216000"/>
                </a:cubicBezTo>
                <a:cubicBezTo>
                  <a:pt x="-33125" y="3032686"/>
                  <a:pt x="25954" y="2944393"/>
                  <a:pt x="0" y="2728240"/>
                </a:cubicBezTo>
                <a:cubicBezTo>
                  <a:pt x="-25954" y="2512087"/>
                  <a:pt x="36133" y="2344155"/>
                  <a:pt x="0" y="2095760"/>
                </a:cubicBezTo>
                <a:cubicBezTo>
                  <a:pt x="-36133" y="1847365"/>
                  <a:pt x="23268" y="1820071"/>
                  <a:pt x="0" y="1608000"/>
                </a:cubicBezTo>
                <a:cubicBezTo>
                  <a:pt x="-23268" y="1395929"/>
                  <a:pt x="47507" y="1282773"/>
                  <a:pt x="0" y="1072000"/>
                </a:cubicBezTo>
                <a:cubicBezTo>
                  <a:pt x="-47507" y="861227"/>
                  <a:pt x="22737" y="767324"/>
                  <a:pt x="0" y="536000"/>
                </a:cubicBezTo>
                <a:cubicBezTo>
                  <a:pt x="-22737" y="304676"/>
                  <a:pt x="42837" y="194811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Szabadkéz 12">
                <a:extLst>
                  <a:ext uri="{FF2B5EF4-FFF2-40B4-BE49-F238E27FC236}">
                    <a16:creationId xmlns:a16="http://schemas.microsoft.com/office/drawing/2014/main" id="{FB790755-6727-46D1-A71E-AED90E0944CD}"/>
                  </a:ext>
                </a:extLst>
              </p14:cNvPr>
              <p14:cNvContentPartPr/>
              <p14:nvPr/>
            </p14:nvContentPartPr>
            <p14:xfrm rot="21096673">
              <a:off x="7548289" y="348898"/>
              <a:ext cx="987425" cy="987425"/>
            </p14:xfrm>
          </p:contentPart>
        </mc:Choice>
        <mc:Fallback xmlns="">
          <p:pic>
            <p:nvPicPr>
              <p:cNvPr id="13" name="Szabadkéz 12">
                <a:extLst>
                  <a:ext uri="{FF2B5EF4-FFF2-40B4-BE49-F238E27FC236}">
                    <a16:creationId xmlns:a16="http://schemas.microsoft.com/office/drawing/2014/main" id="{FB790755-6727-46D1-A71E-AED90E0944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21096673">
                <a:off x="7530290" y="312900"/>
                <a:ext cx="1023063" cy="1059061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Cím 1">
            <a:extLst>
              <a:ext uri="{FF2B5EF4-FFF2-40B4-BE49-F238E27FC236}">
                <a16:creationId xmlns:a16="http://schemas.microsoft.com/office/drawing/2014/main" id="{6FA63362-112E-441A-9C4E-4B84DBC9E2B4}"/>
              </a:ext>
            </a:extLst>
          </p:cNvPr>
          <p:cNvSpPr txBox="1">
            <a:spLocks/>
          </p:cNvSpPr>
          <p:nvPr/>
        </p:nvSpPr>
        <p:spPr>
          <a:xfrm>
            <a:off x="628650" y="352425"/>
            <a:ext cx="6432550" cy="649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pálya teljesítése után az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EREDMÉNYEK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csempére kattintva láthatod az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idődet:</a:t>
            </a:r>
            <a:b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és a kvízben elért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pontokat:          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 többiek eredményére is kíváncsi vagy válaszd ki a pályát és kattints a </a:t>
            </a:r>
            <a:r>
              <a:rPr lang="hu-HU" sz="2400" b="1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naptár ikonra</a:t>
            </a: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E827D9C4-55E4-444F-A81F-8082BD4136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949">
            <a:off x="9538454" y="759318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Szabadkéz 16">
                <a:extLst>
                  <a:ext uri="{FF2B5EF4-FFF2-40B4-BE49-F238E27FC236}">
                    <a16:creationId xmlns:a16="http://schemas.microsoft.com/office/drawing/2014/main" id="{84816C00-ED72-4FEF-B687-80F38A027BA5}"/>
                  </a:ext>
                </a:extLst>
              </p14:cNvPr>
              <p14:cNvContentPartPr/>
              <p14:nvPr/>
            </p14:nvContentPartPr>
            <p14:xfrm rot="21096673">
              <a:off x="9472951" y="3129695"/>
              <a:ext cx="423105" cy="423105"/>
            </p14:xfrm>
          </p:contentPart>
        </mc:Choice>
        <mc:Fallback xmlns="">
          <p:pic>
            <p:nvPicPr>
              <p:cNvPr id="17" name="Szabadkéz 16">
                <a:extLst>
                  <a:ext uri="{FF2B5EF4-FFF2-40B4-BE49-F238E27FC236}">
                    <a16:creationId xmlns:a16="http://schemas.microsoft.com/office/drawing/2014/main" id="{84816C00-ED72-4FEF-B687-80F38A027B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21096673">
                <a:off x="9454962" y="3093717"/>
                <a:ext cx="458724" cy="494702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Nyíl: jobbra mutató 18">
            <a:extLst>
              <a:ext uri="{FF2B5EF4-FFF2-40B4-BE49-F238E27FC236}">
                <a16:creationId xmlns:a16="http://schemas.microsoft.com/office/drawing/2014/main" id="{A53D1663-FD0B-47BB-A247-C5A4FE4F8DFE}"/>
              </a:ext>
            </a:extLst>
          </p:cNvPr>
          <p:cNvSpPr/>
          <p:nvPr/>
        </p:nvSpPr>
        <p:spPr>
          <a:xfrm rot="3354092">
            <a:off x="9541741" y="2874037"/>
            <a:ext cx="1449889" cy="183202"/>
          </a:xfrm>
          <a:prstGeom prst="rightArrow">
            <a:avLst>
              <a:gd name="adj1" fmla="val 34989"/>
              <a:gd name="adj2" fmla="val 4996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Nyíl: jobbra mutató 19">
            <a:extLst>
              <a:ext uri="{FF2B5EF4-FFF2-40B4-BE49-F238E27FC236}">
                <a16:creationId xmlns:a16="http://schemas.microsoft.com/office/drawing/2014/main" id="{FBA34DD4-04B1-48B8-8BEC-115E21DB5295}"/>
              </a:ext>
            </a:extLst>
          </p:cNvPr>
          <p:cNvSpPr/>
          <p:nvPr/>
        </p:nvSpPr>
        <p:spPr>
          <a:xfrm rot="18245908" flipH="1">
            <a:off x="10683188" y="2912138"/>
            <a:ext cx="1449889" cy="183202"/>
          </a:xfrm>
          <a:prstGeom prst="rightArrow">
            <a:avLst>
              <a:gd name="adj1" fmla="val 34989"/>
              <a:gd name="adj2" fmla="val 4996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12DABFED-B541-475F-9D91-DED3B0388D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7" t="58024" r="39860" b="37531"/>
          <a:stretch/>
        </p:blipFill>
        <p:spPr>
          <a:xfrm>
            <a:off x="5567363" y="2759869"/>
            <a:ext cx="509588" cy="304801"/>
          </a:xfrm>
          <a:prstGeom prst="rect">
            <a:avLst/>
          </a:prstGeom>
        </p:spPr>
      </p:pic>
      <p:pic>
        <p:nvPicPr>
          <p:cNvPr id="23" name="Kép 22">
            <a:extLst>
              <a:ext uri="{FF2B5EF4-FFF2-40B4-BE49-F238E27FC236}">
                <a16:creationId xmlns:a16="http://schemas.microsoft.com/office/drawing/2014/main" id="{CF59BE56-6EDA-4DCA-B3E9-0731183EDA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95" t="58024" r="23115" b="37531"/>
          <a:stretch/>
        </p:blipFill>
        <p:spPr>
          <a:xfrm>
            <a:off x="4231483" y="3143248"/>
            <a:ext cx="511968" cy="30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12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63ACC7B-0629-4647-840F-7BDDD00456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-1493449"/>
            <a:ext cx="12192000" cy="8918179"/>
          </a:xfr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55C7D15-72E3-4B59-A0D0-6DBF012B3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079">
            <a:off x="7182080" y="553640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96EFD1C-B015-4264-B76A-FC693AED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00025"/>
            <a:ext cx="6432550" cy="649604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hu-HU" sz="2400" kern="100" dirty="0">
              <a:solidFill>
                <a:srgbClr val="008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Kép előnézete">
            <a:extLst>
              <a:ext uri="{FF2B5EF4-FFF2-40B4-BE49-F238E27FC236}">
                <a16:creationId xmlns:a16="http://schemas.microsoft.com/office/drawing/2014/main" id="{DC698BA1-51AC-4A03-BCF8-967D49375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id="{6FA63362-112E-441A-9C4E-4B84DBC9E2B4}"/>
              </a:ext>
            </a:extLst>
          </p:cNvPr>
          <p:cNvSpPr txBox="1">
            <a:spLocks/>
          </p:cNvSpPr>
          <p:nvPr/>
        </p:nvSpPr>
        <p:spPr>
          <a:xfrm>
            <a:off x="628650" y="352425"/>
            <a:ext cx="6432550" cy="649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EREDMÉNY LISTA rendezhető idő és pontszám szerint.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kern="100" dirty="0">
                <a:solidFill>
                  <a:srgbClr val="008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      ikonra kattintva idő szerinti, a       ikonra kattintva pontszám szerinti sorrendben jelennek meg az eredmények.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CF475FC-DB5D-4D10-BE8A-EDA4A78F5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3231">
            <a:off x="9575071" y="1778350"/>
            <a:ext cx="2170800" cy="4824000"/>
          </a:xfrm>
          <a:custGeom>
            <a:avLst/>
            <a:gdLst>
              <a:gd name="connsiteX0" fmla="*/ 0 w 2170800"/>
              <a:gd name="connsiteY0" fmla="*/ 0 h 4824000"/>
              <a:gd name="connsiteX1" fmla="*/ 542700 w 2170800"/>
              <a:gd name="connsiteY1" fmla="*/ 0 h 4824000"/>
              <a:gd name="connsiteX2" fmla="*/ 1085400 w 2170800"/>
              <a:gd name="connsiteY2" fmla="*/ 0 h 4824000"/>
              <a:gd name="connsiteX3" fmla="*/ 1628100 w 2170800"/>
              <a:gd name="connsiteY3" fmla="*/ 0 h 4824000"/>
              <a:gd name="connsiteX4" fmla="*/ 2170800 w 2170800"/>
              <a:gd name="connsiteY4" fmla="*/ 0 h 4824000"/>
              <a:gd name="connsiteX5" fmla="*/ 2170800 w 2170800"/>
              <a:gd name="connsiteY5" fmla="*/ 487760 h 4824000"/>
              <a:gd name="connsiteX6" fmla="*/ 2170800 w 2170800"/>
              <a:gd name="connsiteY6" fmla="*/ 879040 h 4824000"/>
              <a:gd name="connsiteX7" fmla="*/ 2170800 w 2170800"/>
              <a:gd name="connsiteY7" fmla="*/ 1366800 h 4824000"/>
              <a:gd name="connsiteX8" fmla="*/ 2170800 w 2170800"/>
              <a:gd name="connsiteY8" fmla="*/ 1854560 h 4824000"/>
              <a:gd name="connsiteX9" fmla="*/ 2170800 w 2170800"/>
              <a:gd name="connsiteY9" fmla="*/ 2245840 h 4824000"/>
              <a:gd name="connsiteX10" fmla="*/ 2170800 w 2170800"/>
              <a:gd name="connsiteY10" fmla="*/ 2733600 h 4824000"/>
              <a:gd name="connsiteX11" fmla="*/ 2170800 w 2170800"/>
              <a:gd name="connsiteY11" fmla="*/ 3317840 h 4824000"/>
              <a:gd name="connsiteX12" fmla="*/ 2170800 w 2170800"/>
              <a:gd name="connsiteY12" fmla="*/ 3950320 h 4824000"/>
              <a:gd name="connsiteX13" fmla="*/ 2170800 w 2170800"/>
              <a:gd name="connsiteY13" fmla="*/ 4341600 h 4824000"/>
              <a:gd name="connsiteX14" fmla="*/ 2170800 w 2170800"/>
              <a:gd name="connsiteY14" fmla="*/ 4824000 h 4824000"/>
              <a:gd name="connsiteX15" fmla="*/ 1693224 w 2170800"/>
              <a:gd name="connsiteY15" fmla="*/ 4824000 h 4824000"/>
              <a:gd name="connsiteX16" fmla="*/ 1193940 w 2170800"/>
              <a:gd name="connsiteY16" fmla="*/ 4824000 h 4824000"/>
              <a:gd name="connsiteX17" fmla="*/ 629532 w 2170800"/>
              <a:gd name="connsiteY17" fmla="*/ 4824000 h 4824000"/>
              <a:gd name="connsiteX18" fmla="*/ 0 w 2170800"/>
              <a:gd name="connsiteY18" fmla="*/ 4824000 h 4824000"/>
              <a:gd name="connsiteX19" fmla="*/ 0 w 2170800"/>
              <a:gd name="connsiteY19" fmla="*/ 4432720 h 4824000"/>
              <a:gd name="connsiteX20" fmla="*/ 0 w 2170800"/>
              <a:gd name="connsiteY20" fmla="*/ 3800240 h 4824000"/>
              <a:gd name="connsiteX21" fmla="*/ 0 w 2170800"/>
              <a:gd name="connsiteY21" fmla="*/ 3216000 h 4824000"/>
              <a:gd name="connsiteX22" fmla="*/ 0 w 2170800"/>
              <a:gd name="connsiteY22" fmla="*/ 2728240 h 4824000"/>
              <a:gd name="connsiteX23" fmla="*/ 0 w 2170800"/>
              <a:gd name="connsiteY23" fmla="*/ 2095760 h 4824000"/>
              <a:gd name="connsiteX24" fmla="*/ 0 w 2170800"/>
              <a:gd name="connsiteY24" fmla="*/ 1559760 h 4824000"/>
              <a:gd name="connsiteX25" fmla="*/ 0 w 2170800"/>
              <a:gd name="connsiteY25" fmla="*/ 1023760 h 4824000"/>
              <a:gd name="connsiteX26" fmla="*/ 0 w 2170800"/>
              <a:gd name="connsiteY26" fmla="*/ 487760 h 4824000"/>
              <a:gd name="connsiteX27" fmla="*/ 0 w 2170800"/>
              <a:gd name="connsiteY27" fmla="*/ 0 h 48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70800" h="4824000" fill="none" extrusionOk="0">
                <a:moveTo>
                  <a:pt x="0" y="0"/>
                </a:moveTo>
                <a:cubicBezTo>
                  <a:pt x="139236" y="-16659"/>
                  <a:pt x="415294" y="57861"/>
                  <a:pt x="542700" y="0"/>
                </a:cubicBezTo>
                <a:cubicBezTo>
                  <a:pt x="670106" y="-57861"/>
                  <a:pt x="870161" y="56995"/>
                  <a:pt x="1085400" y="0"/>
                </a:cubicBezTo>
                <a:cubicBezTo>
                  <a:pt x="1300639" y="-56995"/>
                  <a:pt x="1428005" y="45404"/>
                  <a:pt x="1628100" y="0"/>
                </a:cubicBezTo>
                <a:cubicBezTo>
                  <a:pt x="1828195" y="-45404"/>
                  <a:pt x="2049235" y="53577"/>
                  <a:pt x="2170800" y="0"/>
                </a:cubicBezTo>
                <a:cubicBezTo>
                  <a:pt x="2177263" y="143032"/>
                  <a:pt x="2169524" y="378748"/>
                  <a:pt x="2170800" y="487760"/>
                </a:cubicBezTo>
                <a:cubicBezTo>
                  <a:pt x="2172076" y="596772"/>
                  <a:pt x="2166707" y="765965"/>
                  <a:pt x="2170800" y="879040"/>
                </a:cubicBezTo>
                <a:cubicBezTo>
                  <a:pt x="2174893" y="992115"/>
                  <a:pt x="2156802" y="1257658"/>
                  <a:pt x="2170800" y="1366800"/>
                </a:cubicBezTo>
                <a:cubicBezTo>
                  <a:pt x="2184798" y="1475942"/>
                  <a:pt x="2149038" y="1634175"/>
                  <a:pt x="2170800" y="1854560"/>
                </a:cubicBezTo>
                <a:cubicBezTo>
                  <a:pt x="2192562" y="2074945"/>
                  <a:pt x="2161056" y="2063022"/>
                  <a:pt x="2170800" y="2245840"/>
                </a:cubicBezTo>
                <a:cubicBezTo>
                  <a:pt x="2180544" y="2428658"/>
                  <a:pt x="2114836" y="2499095"/>
                  <a:pt x="2170800" y="2733600"/>
                </a:cubicBezTo>
                <a:cubicBezTo>
                  <a:pt x="2226764" y="2968105"/>
                  <a:pt x="2142880" y="3028196"/>
                  <a:pt x="2170800" y="3317840"/>
                </a:cubicBezTo>
                <a:cubicBezTo>
                  <a:pt x="2198720" y="3607484"/>
                  <a:pt x="2138894" y="3805506"/>
                  <a:pt x="2170800" y="3950320"/>
                </a:cubicBezTo>
                <a:cubicBezTo>
                  <a:pt x="2202706" y="4095134"/>
                  <a:pt x="2124425" y="4164614"/>
                  <a:pt x="2170800" y="4341600"/>
                </a:cubicBezTo>
                <a:cubicBezTo>
                  <a:pt x="2217175" y="4518586"/>
                  <a:pt x="2131199" y="4642785"/>
                  <a:pt x="2170800" y="4824000"/>
                </a:cubicBezTo>
                <a:cubicBezTo>
                  <a:pt x="1992536" y="4869843"/>
                  <a:pt x="1853129" y="4815970"/>
                  <a:pt x="1693224" y="4824000"/>
                </a:cubicBezTo>
                <a:cubicBezTo>
                  <a:pt x="1533319" y="4832030"/>
                  <a:pt x="1353623" y="4767425"/>
                  <a:pt x="1193940" y="4824000"/>
                </a:cubicBezTo>
                <a:cubicBezTo>
                  <a:pt x="1034257" y="4880575"/>
                  <a:pt x="885156" y="4756955"/>
                  <a:pt x="629532" y="4824000"/>
                </a:cubicBezTo>
                <a:cubicBezTo>
                  <a:pt x="373908" y="4891045"/>
                  <a:pt x="259547" y="4765119"/>
                  <a:pt x="0" y="4824000"/>
                </a:cubicBezTo>
                <a:cubicBezTo>
                  <a:pt x="-38440" y="4660788"/>
                  <a:pt x="17954" y="4592675"/>
                  <a:pt x="0" y="4432720"/>
                </a:cubicBezTo>
                <a:cubicBezTo>
                  <a:pt x="-17954" y="4272765"/>
                  <a:pt x="38350" y="4087785"/>
                  <a:pt x="0" y="3800240"/>
                </a:cubicBezTo>
                <a:cubicBezTo>
                  <a:pt x="-38350" y="3512695"/>
                  <a:pt x="56586" y="3382187"/>
                  <a:pt x="0" y="3216000"/>
                </a:cubicBezTo>
                <a:cubicBezTo>
                  <a:pt x="-56586" y="3049813"/>
                  <a:pt x="5689" y="2850768"/>
                  <a:pt x="0" y="2728240"/>
                </a:cubicBezTo>
                <a:cubicBezTo>
                  <a:pt x="-5689" y="2605712"/>
                  <a:pt x="2835" y="2295850"/>
                  <a:pt x="0" y="2095760"/>
                </a:cubicBezTo>
                <a:cubicBezTo>
                  <a:pt x="-2835" y="1895670"/>
                  <a:pt x="62194" y="1745061"/>
                  <a:pt x="0" y="1559760"/>
                </a:cubicBezTo>
                <a:cubicBezTo>
                  <a:pt x="-62194" y="1374459"/>
                  <a:pt x="23351" y="1196724"/>
                  <a:pt x="0" y="1023760"/>
                </a:cubicBezTo>
                <a:cubicBezTo>
                  <a:pt x="-23351" y="850796"/>
                  <a:pt x="48682" y="742427"/>
                  <a:pt x="0" y="487760"/>
                </a:cubicBezTo>
                <a:cubicBezTo>
                  <a:pt x="-48682" y="233093"/>
                  <a:pt x="45886" y="114171"/>
                  <a:pt x="0" y="0"/>
                </a:cubicBezTo>
                <a:close/>
              </a:path>
              <a:path w="2170800" h="4824000" stroke="0" extrusionOk="0">
                <a:moveTo>
                  <a:pt x="0" y="0"/>
                </a:moveTo>
                <a:cubicBezTo>
                  <a:pt x="115562" y="-46386"/>
                  <a:pt x="329511" y="18315"/>
                  <a:pt x="564408" y="0"/>
                </a:cubicBezTo>
                <a:cubicBezTo>
                  <a:pt x="799305" y="-18315"/>
                  <a:pt x="916402" y="45085"/>
                  <a:pt x="1041984" y="0"/>
                </a:cubicBezTo>
                <a:cubicBezTo>
                  <a:pt x="1167566" y="-45085"/>
                  <a:pt x="1343283" y="36685"/>
                  <a:pt x="1584684" y="0"/>
                </a:cubicBezTo>
                <a:cubicBezTo>
                  <a:pt x="1826085" y="-36685"/>
                  <a:pt x="2035021" y="8976"/>
                  <a:pt x="2170800" y="0"/>
                </a:cubicBezTo>
                <a:cubicBezTo>
                  <a:pt x="2173417" y="184656"/>
                  <a:pt x="2108008" y="407828"/>
                  <a:pt x="2170800" y="584240"/>
                </a:cubicBezTo>
                <a:cubicBezTo>
                  <a:pt x="2233592" y="760652"/>
                  <a:pt x="2109973" y="903415"/>
                  <a:pt x="2170800" y="1216720"/>
                </a:cubicBezTo>
                <a:cubicBezTo>
                  <a:pt x="2231627" y="1530025"/>
                  <a:pt x="2145394" y="1539491"/>
                  <a:pt x="2170800" y="1704480"/>
                </a:cubicBezTo>
                <a:cubicBezTo>
                  <a:pt x="2196206" y="1869469"/>
                  <a:pt x="2145283" y="2109345"/>
                  <a:pt x="2170800" y="2288720"/>
                </a:cubicBezTo>
                <a:cubicBezTo>
                  <a:pt x="2196317" y="2468095"/>
                  <a:pt x="2128799" y="2546089"/>
                  <a:pt x="2170800" y="2680000"/>
                </a:cubicBezTo>
                <a:cubicBezTo>
                  <a:pt x="2212801" y="2813911"/>
                  <a:pt x="2131492" y="3080116"/>
                  <a:pt x="2170800" y="3216000"/>
                </a:cubicBezTo>
                <a:cubicBezTo>
                  <a:pt x="2210108" y="3351884"/>
                  <a:pt x="2142377" y="3448384"/>
                  <a:pt x="2170800" y="3607280"/>
                </a:cubicBezTo>
                <a:cubicBezTo>
                  <a:pt x="2199223" y="3766176"/>
                  <a:pt x="2159067" y="3973071"/>
                  <a:pt x="2170800" y="4143280"/>
                </a:cubicBezTo>
                <a:cubicBezTo>
                  <a:pt x="2182533" y="4313489"/>
                  <a:pt x="2090241" y="4494888"/>
                  <a:pt x="2170800" y="4824000"/>
                </a:cubicBezTo>
                <a:cubicBezTo>
                  <a:pt x="1895741" y="4829524"/>
                  <a:pt x="1794606" y="4810547"/>
                  <a:pt x="1584684" y="4824000"/>
                </a:cubicBezTo>
                <a:cubicBezTo>
                  <a:pt x="1374762" y="4837453"/>
                  <a:pt x="1341860" y="4789041"/>
                  <a:pt x="1107108" y="4824000"/>
                </a:cubicBezTo>
                <a:cubicBezTo>
                  <a:pt x="872356" y="4858959"/>
                  <a:pt x="783529" y="4785672"/>
                  <a:pt x="586116" y="4824000"/>
                </a:cubicBezTo>
                <a:cubicBezTo>
                  <a:pt x="388703" y="4862328"/>
                  <a:pt x="226312" y="4795247"/>
                  <a:pt x="0" y="4824000"/>
                </a:cubicBezTo>
                <a:cubicBezTo>
                  <a:pt x="-34816" y="4642815"/>
                  <a:pt x="17591" y="4576352"/>
                  <a:pt x="0" y="4432720"/>
                </a:cubicBezTo>
                <a:cubicBezTo>
                  <a:pt x="-17591" y="4289088"/>
                  <a:pt x="33369" y="4146361"/>
                  <a:pt x="0" y="3896720"/>
                </a:cubicBezTo>
                <a:cubicBezTo>
                  <a:pt x="-33369" y="3647079"/>
                  <a:pt x="36350" y="3643597"/>
                  <a:pt x="0" y="3408960"/>
                </a:cubicBezTo>
                <a:cubicBezTo>
                  <a:pt x="-36350" y="3174323"/>
                  <a:pt x="39542" y="3064813"/>
                  <a:pt x="0" y="2921200"/>
                </a:cubicBezTo>
                <a:cubicBezTo>
                  <a:pt x="-39542" y="2777587"/>
                  <a:pt x="33125" y="2520274"/>
                  <a:pt x="0" y="2336960"/>
                </a:cubicBezTo>
                <a:cubicBezTo>
                  <a:pt x="-33125" y="2153646"/>
                  <a:pt x="25954" y="2065353"/>
                  <a:pt x="0" y="1849200"/>
                </a:cubicBezTo>
                <a:cubicBezTo>
                  <a:pt x="-25954" y="1633047"/>
                  <a:pt x="36133" y="1465115"/>
                  <a:pt x="0" y="1216720"/>
                </a:cubicBezTo>
                <a:cubicBezTo>
                  <a:pt x="-36133" y="968325"/>
                  <a:pt x="23268" y="941031"/>
                  <a:pt x="0" y="728960"/>
                </a:cubicBezTo>
                <a:cubicBezTo>
                  <a:pt x="-23268" y="516889"/>
                  <a:pt x="14061" y="303104"/>
                  <a:pt x="0" y="0"/>
                </a:cubicBezTo>
                <a:close/>
              </a:path>
            </a:pathLst>
          </a:cu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935589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E4129FAA-3438-424E-8D76-B74CA7C47951}"/>
              </a:ext>
            </a:extLst>
          </p:cNvPr>
          <p:cNvSpPr/>
          <p:nvPr/>
        </p:nvSpPr>
        <p:spPr>
          <a:xfrm rot="2697280">
            <a:off x="7702290" y="2725926"/>
            <a:ext cx="1402881" cy="242990"/>
          </a:xfrm>
          <a:prstGeom prst="rightArrow">
            <a:avLst>
              <a:gd name="adj1" fmla="val 34989"/>
              <a:gd name="adj2" fmla="val 4996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8" name="Nyíl: jobbra mutató 17">
            <a:extLst>
              <a:ext uri="{FF2B5EF4-FFF2-40B4-BE49-F238E27FC236}">
                <a16:creationId xmlns:a16="http://schemas.microsoft.com/office/drawing/2014/main" id="{CF7ABBBD-E66D-4E75-A971-D1938BD08AF7}"/>
              </a:ext>
            </a:extLst>
          </p:cNvPr>
          <p:cNvSpPr/>
          <p:nvPr/>
        </p:nvSpPr>
        <p:spPr>
          <a:xfrm rot="2697280">
            <a:off x="10267690" y="4079583"/>
            <a:ext cx="1402881" cy="242990"/>
          </a:xfrm>
          <a:prstGeom prst="rightArrow">
            <a:avLst>
              <a:gd name="adj1" fmla="val 34989"/>
              <a:gd name="adj2" fmla="val 4996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E899A9EE-7B3E-4DBB-8A8C-75D3D23B2D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72" t="59548" r="6154" b="36944"/>
          <a:stretch/>
        </p:blipFill>
        <p:spPr>
          <a:xfrm>
            <a:off x="5147066" y="3530744"/>
            <a:ext cx="255343" cy="240506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8D6D6845-0A96-437A-8044-F76505424D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95" t="59548" r="19662" b="36944"/>
          <a:stretch/>
        </p:blipFill>
        <p:spPr>
          <a:xfrm>
            <a:off x="1101168" y="3523774"/>
            <a:ext cx="226617" cy="2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44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4">
            <a:extLst>
              <a:ext uri="{FF2B5EF4-FFF2-40B4-BE49-F238E27FC236}">
                <a16:creationId xmlns:a16="http://schemas.microsoft.com/office/drawing/2014/main" id="{B3955805-210A-4FF7-9960-CE466E50F4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/>
          <a:stretch/>
        </p:blipFill>
        <p:spPr>
          <a:xfrm>
            <a:off x="0" y="0"/>
            <a:ext cx="9406550" cy="688068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D290B45-F3D9-4FC2-8002-0954FF553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598" y="1104608"/>
            <a:ext cx="5685576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u-H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Induljon a Pontvadászat </a:t>
            </a:r>
            <a:br>
              <a:rPr lang="hu-H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Kezdődjön az Első (fel)hajtás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ABC3938-D9FB-4DFB-B613-597523B8E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0016" y="4305669"/>
            <a:ext cx="5152008" cy="934375"/>
          </a:xfrm>
        </p:spPr>
        <p:txBody>
          <a:bodyPr/>
          <a:lstStyle/>
          <a:p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Jó versenyzést!</a:t>
            </a: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8A74AAF-2FED-4F8E-9109-C8F6850B2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82" y="0"/>
            <a:ext cx="4796518" cy="6858000"/>
          </a:xfrm>
          <a:prstGeom prst="rect">
            <a:avLst/>
          </a:prstGeom>
        </p:spPr>
      </p:pic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E84EADBB-93E9-454C-B671-E4CBF3ABD079}"/>
              </a:ext>
            </a:extLst>
          </p:cNvPr>
          <p:cNvGrpSpPr/>
          <p:nvPr/>
        </p:nvGrpSpPr>
        <p:grpSpPr>
          <a:xfrm>
            <a:off x="1184793" y="5933300"/>
            <a:ext cx="4903665" cy="731800"/>
            <a:chOff x="733635" y="5095754"/>
            <a:chExt cx="4903665" cy="731800"/>
          </a:xfrm>
        </p:grpSpPr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B839DC2E-6B86-49D5-9ADF-1660D65AE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1774" y="5112663"/>
              <a:ext cx="1108287" cy="712470"/>
            </a:xfrm>
            <a:prstGeom prst="rect">
              <a:avLst/>
            </a:prstGeom>
          </p:spPr>
        </p:pic>
        <p:pic>
          <p:nvPicPr>
            <p:cNvPr id="10" name="Kép 9">
              <a:extLst>
                <a:ext uri="{FF2B5EF4-FFF2-40B4-BE49-F238E27FC236}">
                  <a16:creationId xmlns:a16="http://schemas.microsoft.com/office/drawing/2014/main" id="{1F98B6A7-11A0-4B85-AC80-1E900453D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670" y="5110242"/>
              <a:ext cx="707748" cy="717312"/>
            </a:xfrm>
            <a:prstGeom prst="rect">
              <a:avLst/>
            </a:prstGeom>
          </p:spPr>
        </p:pic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B1ADFBF7-C67F-48E0-A9AD-40F7D0AF5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6834" y="5100558"/>
              <a:ext cx="1263191" cy="717312"/>
            </a:xfrm>
            <a:prstGeom prst="rect">
              <a:avLst/>
            </a:prstGeom>
          </p:spPr>
        </p:pic>
        <p:pic>
          <p:nvPicPr>
            <p:cNvPr id="12" name="Kép 11">
              <a:extLst>
                <a:ext uri="{FF2B5EF4-FFF2-40B4-BE49-F238E27FC236}">
                  <a16:creationId xmlns:a16="http://schemas.microsoft.com/office/drawing/2014/main" id="{414F6399-6EFD-4174-8B16-11D50F01A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4949" y="5095754"/>
              <a:ext cx="802351" cy="722116"/>
            </a:xfrm>
            <a:prstGeom prst="rect">
              <a:avLst/>
            </a:prstGeom>
          </p:spPr>
        </p:pic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BD3BD983-55C5-4438-9974-A2CE655B3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635" y="5105400"/>
              <a:ext cx="635286" cy="712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54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877</Words>
  <Application>Microsoft Office PowerPoint</Application>
  <PresentationFormat>Szélesvásznú</PresentationFormat>
  <Paragraphs>31</Paragraphs>
  <Slides>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Office-téma</vt:lpstr>
      <vt:lpstr>Pontvadászat   Első (fel)hajtás</vt:lpstr>
      <vt:lpstr>PONTVADÁSZAT TÁJÉKOZÓDÁSI ÉLMÉNYSPORT   A Pontvadászat egy mobilon futtatható tájékozódási sport, amit bárki kipróbálhat.   Országosan egyre több helyszínre telepítettek Pontvadászat pályát. Kaposváron kettő is van, a másik a Tesco mögött a városligetben.  Az Első (fel)hajtás eseménnyel nyitjuk meg hivatalosan a Kaposvári Campusra telepített Pontvadászat pályát.  </vt:lpstr>
      <vt:lpstr>A letölthető appban tájfutó térképet kapsz a mobiltelefonodra, amit tudsz mozgatni-nagyítani, és látod rajta a megkeresendő ellenőrzőpontokat.   A helyszínen segítségnek egy papír alapú térképet is vihetsz majd magaddal.  A tájékozódási pályán a Startból indulva kell meghatározott sorrendben megkeresni a pontokat és a Célba érkezve befejezni a pályát.   A pálya teljesítéséhez nem kell internet kapcsolat, csak az eredmény megtekintéshez!</vt:lpstr>
      <vt:lpstr>A pontok között az útvonalat magadnak kell megtalálnod.   Ha odaértél az ellenőrzőponthoz, narancs-fehér, QR-kóddal ellátott táblák várják, hogy befotózd őket, amelyhez engedélyezned kell telefonodon a kamerahasználatot.    Néhány eseményen a pontokon kvízkérdésekre is válaszolhatsz.   Az applikáció méri a Start és Cél között eltelt időt, amely aktív internet kapcsolatnál, a pálya befejezése után, azonnal látszani fog. </vt:lpstr>
      <vt:lpstr>Amit a rendezvény előtt már otthon is megtehetsz, de ha nem sikerült a helyszínen segítséget is kaphatsz hozzá:  Le kell tölteni a PONTVADÁSZAT nevű appot a Google Play áruházból vagy az App Store-ból.  </vt:lpstr>
      <vt:lpstr>A PONTVADÁSZAT app. letöltése és elindítása után kattints a sárga REGISZTRÁCIÓ gombra!  Első alkalommal ne használd az áthúzott részeket!</vt:lpstr>
      <vt:lpstr>Az új lapon adj meg egy olyan nevet, amelyen szerepelni szeretnél és töltsd ki a további sorokat.   Jelszónak bármit megadhatsz, ami megfelel a feltételeknek, csak emlékezz rá!  Befejezésül kattints a REGISZTRÁLOK! gombra. </vt:lpstr>
      <vt:lpstr>Ezután kapsz egy levelet az általad megadott email címre, abban kattints a REGISZTRÁCIÓ AKTIVÁLÁSA szövegre.   A weboldalon visszajelzést kapsz a sikeres regisztrációról.  </vt:lpstr>
      <vt:lpstr>Egy pálya teljesítéséhez újra be kell lépni az appba!   Az adatok beírása után a BEJELENTKEZÉS gombra kell nyomni.   Ha ezzel készen vagy, már bárhol, bármikor  készen állsz egy Pontvadászatra.</vt:lpstr>
      <vt:lpstr>Kattints az ESEMÉNYEK csempére!  A megjelenő naptáron jelöld ki az október 5. napot. </vt:lpstr>
      <vt:lpstr>A listában megjelennek azok az események, amelyeket azon a napon teljesíteni lehet.  Válaszd ki MATE Kaposvári Campus ELSŐ (FEL)HAJTÁS nevű eseményt.  Kattints a RÉSZLETEK feliratra. </vt:lpstr>
      <vt:lpstr>A képernyőn megjelenik a kiválasztott esemény oldala.   Kattints a Regisztrálok! feliratra.</vt:lpstr>
      <vt:lpstr>Meg kell erősíteni a regisztrációt, az IGEN, REGISZTRÁLOK! gombra kattintva.  Ezután a Regisztrálok! gomb helyén piros sávban megjelenik a Regisztráció visszavonása opció.  </vt:lpstr>
      <vt:lpstr>Az előkészítés utolsó lépéseként kattints a LETÖLTÉS csempére, és letöltődik a térkép a telefonra.   A letöltött térkép mutatja a pályát.  A térképet ki lehet nagyítani a nyíllal jelzett gombbal.</vt:lpstr>
      <vt:lpstr>A pálya pontjait sorban egymás után kell érinteni.  A térkép kék színnel kiemeli a soron következő pontot.   Az érintett pontok zöld színűvé válnak.  Az első pont a Start, ahol egy S1 feliratú  QR kóddal ellátott tábla található. </vt:lpstr>
      <vt:lpstr>A KÓD MEGADÁSA gombra kattintva be kell olvasni a QR kódot.   Előfordulhat, hogy a beolvasáshoz előzetesen engedélyezni kell a kamera használatát!</vt:lpstr>
      <vt:lpstr>Az S1 pont érintése után meg kell keresned a pálya első pontját.  A ponthoz érkezve ellenőrizd, hogy a táblán szereplő kód megegyezik a térképen szereplő kóddal!</vt:lpstr>
      <vt:lpstr>Ezután itt is be kell olvasnod a QR kódot a már megismert módon.  A beolvasás fázisait mutatják a képek.  A KÓD MEGADÁSA gomb megnyomása után a kamerával közelíts a táblához és megtörténik a beolvasás.</vt:lpstr>
      <vt:lpstr>Utolsó lépésként nyomd meg a KÓD RÖGZÍTÉSE gombot a beolvasás befejezéshez.  Ha a pontokhoz kvízkérdés is tartozik, akkor ezután megjelenik a képernyőn.  A helyesnek vélt válasz megjelölése után pöccints a BEKÜLDÖM gombra. </vt:lpstr>
      <vt:lpstr>Ha nem akarsz válaszolni, kattints a KIHAGYOM gombra!  Ha beküldted a választ, mindjárt megkapod, hogy az helyes volt-e.  A RENDBEN! gombbal mehetsz tovább.</vt:lpstr>
      <vt:lpstr>Az első pont érintése után jöhet a második, a harmadik és így tovább.  Minden pontnál a megismert módon olvasd be a kódokat és válaszolj a kérdésekre.  A pályát a Célban, a C1 táblánál fejezheted be.</vt:lpstr>
      <vt:lpstr>  </vt:lpstr>
      <vt:lpstr>  </vt:lpstr>
      <vt:lpstr>Induljon a Pontvadászat   Kezdődjön az Első (fel)hajtás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Pontvadászat   Első (fel)hajtás</dc:title>
  <dc:creator>Dr. Barna Róbert</dc:creator>
  <cp:lastModifiedBy>Szakács Sándor György</cp:lastModifiedBy>
  <cp:revision>14</cp:revision>
  <dcterms:created xsi:type="dcterms:W3CDTF">2026-09-28T08:27:14Z</dcterms:created>
  <dcterms:modified xsi:type="dcterms:W3CDTF">2026-09-29T14:59:10Z</dcterms:modified>
</cp:coreProperties>
</file>