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19" r:id="rId5"/>
    <p:sldId id="383" r:id="rId6"/>
    <p:sldId id="377" r:id="rId7"/>
    <p:sldId id="373" r:id="rId8"/>
    <p:sldId id="384" r:id="rId9"/>
    <p:sldId id="371" r:id="rId10"/>
    <p:sldId id="374" r:id="rId11"/>
    <p:sldId id="378" r:id="rId12"/>
    <p:sldId id="379" r:id="rId13"/>
    <p:sldId id="380" r:id="rId14"/>
    <p:sldId id="381" r:id="rId15"/>
    <p:sldId id="376" r:id="rId16"/>
    <p:sldId id="382" r:id="rId17"/>
  </p:sldIdLst>
  <p:sldSz cx="9144000" cy="6858000" type="screen4x3"/>
  <p:notesSz cx="6858000" cy="9144000"/>
  <p:defaultTextStyle>
    <a:defPPr rtl="0">
      <a:defRPr lang="hu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916C"/>
    <a:srgbClr val="D09E00"/>
    <a:srgbClr val="F4D30C"/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8024" autoAdjust="0"/>
  </p:normalViewPr>
  <p:slideViewPr>
    <p:cSldViewPr>
      <p:cViewPr varScale="1">
        <p:scale>
          <a:sx n="116" d="100"/>
          <a:sy n="116" d="100"/>
        </p:scale>
        <p:origin x="69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206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pPr rtl="0"/>
            <a:endParaRPr lang="hu-HU" dirty="0"/>
          </a:p>
        </p:txBody>
      </p:sp>
      <p:sp>
        <p:nvSpPr>
          <p:cNvPr id="3" name="Téglalap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pPr rtl="0"/>
            <a:fld id="{2CD89908-C938-4C0D-B7E0-4B598B37BBFF}" type="datetime1">
              <a:rPr lang="hu-HU" smtClean="0"/>
              <a:t>2021.09.28.</a:t>
            </a:fld>
            <a:endParaRPr lang="hu-HU" dirty="0"/>
          </a:p>
        </p:txBody>
      </p:sp>
      <p:sp>
        <p:nvSpPr>
          <p:cNvPr id="4" name="Téglalap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pPr rtl="0"/>
            <a:endParaRPr lang="hu-HU" dirty="0"/>
          </a:p>
        </p:txBody>
      </p:sp>
      <p:sp>
        <p:nvSpPr>
          <p:cNvPr id="5" name="Téglalap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pPr rtl="0"/>
            <a:fld id="{B16A41B8-7DC3-4DB6-84E4-E105629EAA36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578647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pPr rtl="0"/>
            <a:endParaRPr lang="hu-HU" noProof="0" dirty="0"/>
          </a:p>
        </p:txBody>
      </p:sp>
      <p:sp>
        <p:nvSpPr>
          <p:cNvPr id="3" name="Téglalap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pPr rtl="0"/>
            <a:fld id="{D7BF3E6B-C8FD-4086-A6FB-5AAB15C5BFFB}" type="datetime1">
              <a:rPr lang="hu-HU" noProof="0" smtClean="0"/>
              <a:t>2021.09.28.</a:t>
            </a:fld>
            <a:endParaRPr lang="hu-HU" noProof="0" dirty="0"/>
          </a:p>
        </p:txBody>
      </p:sp>
      <p:sp>
        <p:nvSpPr>
          <p:cNvPr id="4" name="Téglalap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rtl="0"/>
            <a:endParaRPr lang="hu-HU" noProof="0" dirty="0"/>
          </a:p>
        </p:txBody>
      </p:sp>
      <p:sp>
        <p:nvSpPr>
          <p:cNvPr id="5" name="Téglalap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Téglalap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pPr rtl="0"/>
            <a:endParaRPr lang="hu-HU" noProof="0" dirty="0"/>
          </a:p>
        </p:txBody>
      </p:sp>
      <p:sp>
        <p:nvSpPr>
          <p:cNvPr id="7" name="Téglalap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pPr rtl="0"/>
            <a:fld id="{9B26CD33-4337-4529-948A-94F6960B2374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55269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19483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6509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88848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31056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632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6469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196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5997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0273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4431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9854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7329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B26CD33-4337-4529-948A-94F6960B2374}" type="slidenum">
              <a:rPr lang="hu-HU" smtClean="0"/>
              <a:pPr rtl="0"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940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borító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  <a:prstGeom prst="rect">
            <a:avLst/>
          </a:prstGeom>
        </p:spPr>
        <p:txBody>
          <a:bodyPr bIns="0" rtlCol="0" anchor="ctr" anchorCtr="0"/>
          <a:lstStyle>
            <a:lvl1pPr algn="r" eaLnBrk="1" latinLnBrk="0" hangingPunct="1">
              <a:defRPr kumimoji="0" lang="en-US" dirty="0"/>
            </a:lvl1pPr>
            <a:extLst/>
          </a:lstStyle>
          <a:p>
            <a:pPr rtl="0"/>
            <a:r>
              <a:rPr lang="hu-HU" noProof="0" dirty="0"/>
              <a:t>Ide kattintva beírhatja a fényképalbum címét</a:t>
            </a:r>
          </a:p>
        </p:txBody>
      </p:sp>
      <p:sp>
        <p:nvSpPr>
          <p:cNvPr id="9" name="Téglalap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rtlCol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Ide kattintva beírhatja a dátumot és más részleteket</a:t>
            </a:r>
          </a:p>
        </p:txBody>
      </p:sp>
      <p:sp>
        <p:nvSpPr>
          <p:cNvPr id="27" name="Téglalap 6" descr="Üres helyőrző kép hozzáadásához. Kattintson a helyőrzőre, és jelölje ki a hozzáadni kívánt képet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6" name="Téglalap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0" lang="hu-HU" noProof="0" dirty="0"/>
          </a:p>
        </p:txBody>
      </p:sp>
      <p:sp>
        <p:nvSpPr>
          <p:cNvPr id="11" name="Téglalap 10"/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fld id="{14573B0A-B91B-4C10-B5A3-1BC2697EB214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13" name="Téglalap 12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12" name="Téglalap 11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 lapon 3 álló, felirat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868362"/>
          </a:xfrm>
          <a:prstGeom prst="rect">
            <a:avLst/>
          </a:prstGeom>
        </p:spPr>
        <p:txBody>
          <a:bodyPr rtlCol="0">
            <a:normAutofit/>
          </a:bodyPr>
          <a:lstStyle>
            <a:lvl1pPr rtl="0">
              <a:defRPr sz="20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15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6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3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7" name="Téglalap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219200"/>
            <a:ext cx="4023360" cy="2026920"/>
          </a:xfrm>
        </p:spPr>
        <p:txBody>
          <a:bodyPr rtlCol="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6" name="Téglalap 5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fld id="{16FDDEAA-1E0B-4635-A84F-7AA1783DC968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8" name="Téglalap 7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7" name="Téglalap 6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 lapon 3, vegye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6720" y="365125"/>
            <a:ext cx="4457700" cy="1003363"/>
          </a:xfrm>
          <a:prstGeom prst="rect">
            <a:avLst/>
          </a:prstGeom>
        </p:spPr>
        <p:txBody>
          <a:bodyPr rtlCol="0">
            <a:normAutofit/>
          </a:bodyPr>
          <a:lstStyle>
            <a:lvl1pPr rtl="0">
              <a:defRPr lang="en-US" sz="2000"/>
            </a:lvl1pPr>
          </a:lstStyle>
          <a:p>
            <a:pPr lvl="0"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29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1600200"/>
            <a:ext cx="4457700" cy="472744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0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7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5" name="Téglalap 4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DF5AFF62-DDAA-4C2C-A694-82DCED00AA8D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8" name="Téglalap 7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6" name="Téglalap 5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álló, felirat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6" name="Téglalap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rtlCol="0"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3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Téglalap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rtlCol="0" anchor="t" anchorCtr="0"/>
          <a:lstStyle>
            <a:lvl1pPr marL="0" marR="0" indent="0" algn="r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10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4" name="Téglalap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rtlCol="0" anchor="b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27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3" name="Téglalap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11" name="Téglalap 10"/>
          <p:cNvSpPr>
            <a:spLocks noGrp="1"/>
          </p:cNvSpPr>
          <p:nvPr>
            <p:ph type="dt" sz="half" idx="31"/>
          </p:nvPr>
        </p:nvSpPr>
        <p:spPr/>
        <p:txBody>
          <a:bodyPr rtlCol="0"/>
          <a:lstStyle/>
          <a:p>
            <a:pPr rtl="0"/>
            <a:fld id="{339219CB-1AB2-4C7C-AE41-CCBAB3B317F7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15" name="Téglalap 14"/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12" name="Téglalap 11"/>
          <p:cNvSpPr>
            <a:spLocks noGrp="1"/>
          </p:cNvSpPr>
          <p:nvPr>
            <p:ph type="sldNum" sz="quarter" idx="32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Egy lapon 4 álló, felirat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Téglalap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6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8" name="Téglalap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9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6" name="Téglalap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14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8" name="Téglalap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rtlCol="0" anchor="t" anchorCtr="0"/>
          <a:lstStyle>
            <a:lvl1pPr marL="0" marR="0" indent="0" algn="l" eaLnBrk="1" latinLnBrk="0" hangingPunct="1">
              <a:buFontTx/>
              <a:buNone/>
              <a:defRPr kumimoji="0" sz="1600" baseline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10" name="Téglalap 9"/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C3A23770-87E4-42B6-A75F-BB299278D480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12" name="Téglalap 11"/>
          <p:cNvSpPr>
            <a:spLocks noGrp="1"/>
          </p:cNvSpPr>
          <p:nvPr>
            <p:ph type="ftr" sz="quarter" idx="27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11" name="Téglalap 10"/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Egy lapon 4 álló, nagy felirat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7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30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9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4" name="Téglalap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609600"/>
          </a:xfrm>
        </p:spPr>
        <p:txBody>
          <a:bodyPr rtlCol="0" anchor="t" anchorCtr="0"/>
          <a:lstStyle>
            <a:lvl1pPr marL="0" marR="0" indent="0" algn="l" eaLnBrk="1" latinLnBrk="0" hangingPunct="1">
              <a:buFontTx/>
              <a:buNone/>
              <a:defRPr kumimoji="0" sz="2400" baseline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8" name="Téglalap 7"/>
          <p:cNvSpPr>
            <a:spLocks noGrp="1"/>
          </p:cNvSpPr>
          <p:nvPr>
            <p:ph type="dt" sz="half" idx="33"/>
          </p:nvPr>
        </p:nvSpPr>
        <p:spPr/>
        <p:txBody>
          <a:bodyPr rtlCol="0"/>
          <a:lstStyle/>
          <a:p>
            <a:pPr rtl="0"/>
            <a:fld id="{AAB6C93B-9E4F-4BAD-A957-740774028F93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10" name="Téglalap 9"/>
          <p:cNvSpPr>
            <a:spLocks noGrp="1"/>
          </p:cNvSpPr>
          <p:nvPr>
            <p:ph type="ftr" sz="quarter" idx="35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9" name="Téglalap 8"/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 lapon 4: 1 álló 3 fekvő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705350" cy="1155763"/>
          </a:xfrm>
          <a:prstGeom prst="rect">
            <a:avLst/>
          </a:prstGeom>
        </p:spPr>
        <p:txBody>
          <a:bodyPr rtlCol="0">
            <a:normAutofit/>
          </a:bodyPr>
          <a:lstStyle>
            <a:lvl1pPr rtl="0">
              <a:defRPr lang="en-US" sz="2000"/>
            </a:lvl1pPr>
          </a:lstStyle>
          <a:p>
            <a:pPr lvl="0"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26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14"/>
          </p:nvPr>
        </p:nvSpPr>
        <p:spPr>
          <a:xfrm>
            <a:off x="609600" y="1676400"/>
            <a:ext cx="4724400" cy="472744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6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4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7" name="Téglalap 6"/>
          <p:cNvSpPr>
            <a:spLocks noGrp="1"/>
          </p:cNvSpPr>
          <p:nvPr>
            <p:ph type="dt" sz="half" idx="24"/>
          </p:nvPr>
        </p:nvSpPr>
        <p:spPr/>
        <p:txBody>
          <a:bodyPr rtlCol="0"/>
          <a:lstStyle/>
          <a:p>
            <a:pPr rtl="0"/>
            <a:fld id="{5FBE4F89-68E0-4A9A-B1A0-5D0C92AAD998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9" name="Téglalap 8"/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8" name="Téglalap 7"/>
          <p:cNvSpPr>
            <a:spLocks noGrp="1"/>
          </p:cNvSpPr>
          <p:nvPr>
            <p:ph type="sldNum" sz="quarter" idx="25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Egy lapon 5: 3 fekvő és 2 áll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31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9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3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6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7" name="Téglalap 6"/>
          <p:cNvSpPr>
            <a:spLocks noGrp="1"/>
          </p:cNvSpPr>
          <p:nvPr>
            <p:ph type="dt" sz="half" idx="29"/>
          </p:nvPr>
        </p:nvSpPr>
        <p:spPr/>
        <p:txBody>
          <a:bodyPr rtlCol="0"/>
          <a:lstStyle/>
          <a:p>
            <a:pPr rtl="0"/>
            <a:fld id="{C54CB136-EE21-4A67-9DD5-DC3982733EE8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10" name="Téglalap 9"/>
          <p:cNvSpPr>
            <a:spLocks noGrp="1"/>
          </p:cNvSpPr>
          <p:nvPr>
            <p:ph type="ftr" sz="quarter" idx="31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8" name="Téglalap 7"/>
          <p:cNvSpPr>
            <a:spLocks noGrp="1"/>
          </p:cNvSpPr>
          <p:nvPr>
            <p:ph type="sldNum" sz="quarter" idx="30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Egy lapon 5: 3 álló és 2 fekv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30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7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2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31" name="Téglalap 7" descr="Üres helyőrző kép hozzáadásához. Kattintson a helyőrzőre, és jelölje ki a hozzáadni kívánt képet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7" name="Téglalap 6"/>
          <p:cNvSpPr>
            <a:spLocks noGrp="1"/>
          </p:cNvSpPr>
          <p:nvPr>
            <p:ph type="dt" sz="half" idx="31"/>
          </p:nvPr>
        </p:nvSpPr>
        <p:spPr/>
        <p:txBody>
          <a:bodyPr rtlCol="0"/>
          <a:lstStyle/>
          <a:p>
            <a:pPr rtl="0"/>
            <a:fld id="{AF9FAF04-BDC8-45D9-B601-14B174DEC57C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9" name="Téglalap 8"/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8" name="Téglalap 7"/>
          <p:cNvSpPr>
            <a:spLocks noGrp="1"/>
          </p:cNvSpPr>
          <p:nvPr>
            <p:ph type="sldNum" sz="quarter" idx="32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égy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rtlCol="0" anchor="ctr" anchorCtr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Kép helyőrzője 3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5" name="Téglalap 4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fld id="{D3D31A82-C2DF-4903-9B2E-364CE90B4E69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8" name="Téglalap 7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6" name="Téglalap 5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 lapon 2 négyzet,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őrzője 5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8" name="Szöveg helye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4" name="Kép helyőrzője 3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9" name="Téglalap 8"/>
          <p:cNvSpPr>
            <a:spLocks noGrp="1"/>
          </p:cNvSpPr>
          <p:nvPr>
            <p:ph type="dt" sz="half" idx="17"/>
          </p:nvPr>
        </p:nvSpPr>
        <p:spPr/>
        <p:txBody>
          <a:bodyPr rtlCol="0"/>
          <a:lstStyle/>
          <a:p>
            <a:pPr rtl="0"/>
            <a:fld id="{BAE46A2D-A51E-41B5-A770-3CBD10691A21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11" name="Téglalap 10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10" name="Téglalap 9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kvő, felirat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5924" y="5943600"/>
            <a:ext cx="7388352" cy="334962"/>
          </a:xfrm>
          <a:prstGeom prst="rect">
            <a:avLst/>
          </a:prstGeom>
        </p:spPr>
        <p:txBody>
          <a:bodyPr rtlCol="0">
            <a:normAutofit/>
          </a:bodyPr>
          <a:lstStyle>
            <a:lvl1pPr rtl="0">
              <a:defRPr sz="20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5" name="Téglalap 9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391400" cy="554355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7" name="Téglalap 5"/>
          <p:cNvSpPr>
            <a:spLocks noGrp="1"/>
          </p:cNvSpPr>
          <p:nvPr>
            <p:ph type="body" sz="quarter" idx="11" hasCustomPrompt="1"/>
          </p:nvPr>
        </p:nvSpPr>
        <p:spPr>
          <a:xfrm>
            <a:off x="915924" y="6324600"/>
            <a:ext cx="7388352" cy="381000"/>
          </a:xfrm>
        </p:spPr>
        <p:txBody>
          <a:bodyPr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á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rtlCol="0" anchor="ctr" anchorCtr="0"/>
          <a:lstStyle>
            <a:lvl1pPr rtl="0">
              <a:defRPr lang="en-US"/>
            </a:lvl1pPr>
          </a:lstStyle>
          <a:p>
            <a:pPr lvl="0"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rtlCol="0" anchor="t"/>
          <a:lstStyle>
            <a:lvl1pPr marL="0" marR="0" indent="0" algn="l" eaLnBrk="1" latinLnBrk="0" hangingPunct="1">
              <a:buFontTx/>
              <a:buNone/>
              <a:defRPr kumimoji="0" sz="1800" i="0"/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5" name="Téglalap 4"/>
          <p:cNvSpPr>
            <a:spLocks noGrp="1"/>
          </p:cNvSpPr>
          <p:nvPr>
            <p:ph type="dt" sz="half" idx="31"/>
          </p:nvPr>
        </p:nvSpPr>
        <p:spPr/>
        <p:txBody>
          <a:bodyPr rtlCol="0"/>
          <a:lstStyle/>
          <a:p>
            <a:pPr rtl="0"/>
            <a:fld id="{056A407E-23FF-445D-B8A3-F81200E1A491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7" name="Téglalap 6"/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6" name="Téglalap 5"/>
          <p:cNvSpPr>
            <a:spLocks noGrp="1"/>
          </p:cNvSpPr>
          <p:nvPr>
            <p:ph type="sldNum" sz="quarter" idx="32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252728"/>
          </a:xfrm>
          <a:prstGeom prst="rect">
            <a:avLst/>
          </a:prstGeom>
        </p:spPr>
        <p:txBody>
          <a:bodyPr rtlCol="0" anchor="ctr" anchorCtr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14" name="Téglalap 6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1" hangingPunct="1"/>
            <a:r>
              <a:rPr lang="hu-HU" noProof="0"/>
              <a:t>Mintaszöveg szerkesztése</a:t>
            </a:r>
          </a:p>
          <a:p>
            <a:pPr lvl="1" rtl="0" eaLnBrk="1" latinLnBrk="1" hangingPunct="1"/>
            <a:r>
              <a:rPr lang="hu-HU" noProof="0"/>
              <a:t>Második szint</a:t>
            </a:r>
          </a:p>
          <a:p>
            <a:pPr lvl="2" rtl="0" eaLnBrk="1" latinLnBrk="1" hangingPunct="1"/>
            <a:r>
              <a:rPr lang="hu-HU" noProof="0"/>
              <a:t>Harmadik szint</a:t>
            </a:r>
          </a:p>
          <a:p>
            <a:pPr lvl="3" rtl="0" eaLnBrk="1" latinLnBrk="1" hangingPunct="1"/>
            <a:r>
              <a:rPr lang="hu-HU" noProof="0"/>
              <a:t>Negyedik szint</a:t>
            </a:r>
          </a:p>
          <a:p>
            <a:pPr lvl="4" rtl="0" eaLnBrk="1" latinLnBrk="1" hangingPunct="1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2" name="Téglalap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91753E-BD8D-4A27-B556-1B357DECC535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27" name="Téglalap 1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24" name="Téglalap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63B0023-0CED-47F7-85AE-654F0B232C29}" type="slidenum">
              <a:rPr kumimoji="0" lang="hu-HU" noProof="0" smtClean="0"/>
              <a:pPr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Álló, felirat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57800" y="228600"/>
            <a:ext cx="3505200" cy="685800"/>
          </a:xfrm>
          <a:prstGeom prst="rect">
            <a:avLst/>
          </a:prstGeom>
        </p:spPr>
        <p:txBody>
          <a:bodyPr rtlCol="0" anchor="t" anchorCtr="0">
            <a:normAutofit/>
          </a:bodyPr>
          <a:lstStyle>
            <a:lvl1pPr rtl="0">
              <a:defRPr sz="20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11" name="Téglalap 8" descr="Üres helyőrző kép hozzáadásához. Kattintson a helyőrzőre, és jelölje ki a hozzáadni kívánt képet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3" name="Téglalap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2895600"/>
            <a:ext cx="3505200" cy="3505200"/>
          </a:xfrm>
        </p:spPr>
        <p:txBody>
          <a:bodyPr tIns="91440" bIns="91440" rtlCol="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4" name="Téglalap 3"/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fld id="{51E20715-366B-44BF-A6DB-C9378FF594A0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6" name="Téglalap 5"/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5" name="Téglalap 4"/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ekvő (teljes képernyő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6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>
              <a:buFontTx/>
              <a:buNone/>
            </a:pPr>
            <a:r>
              <a:rPr lang="hu-HU" i="0" noProof="0" dirty="0"/>
              <a:t>Egész oldalas kép hozzáadásához kattintson az ikonra</a:t>
            </a:r>
            <a:endParaRPr kumimoji="0" lang="hu-HU" i="0" baseline="0" noProof="0" dirty="0"/>
          </a:p>
          <a:p>
            <a:pPr marL="0" marR="0" indent="0" algn="ctr" rtl="0">
              <a:buFontTx/>
              <a:buNone/>
            </a:pPr>
            <a:endParaRPr kumimoji="0" lang="hu-HU" i="0" noProof="0" dirty="0"/>
          </a:p>
          <a:p>
            <a:pPr algn="ctr" rtl="0">
              <a:buFontTx/>
              <a:buNone/>
            </a:pPr>
            <a:endParaRPr kumimoji="0" lang="hu-HU" i="0" noProof="0" dirty="0"/>
          </a:p>
          <a:p>
            <a:pPr algn="ctr" rtl="0">
              <a:buFontTx/>
              <a:buNone/>
            </a:pPr>
            <a:endParaRPr kumimoji="0" lang="hu-HU" i="0" noProof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szaka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752856" y="4575048"/>
            <a:ext cx="7781544" cy="987552"/>
          </a:xfrm>
          <a:prstGeom prst="rect">
            <a:avLst/>
          </a:prstGeom>
        </p:spPr>
        <p:txBody>
          <a:bodyPr bIns="0" rtlCol="0" anchor="b" anchorCtr="0">
            <a:normAutofit/>
          </a:bodyPr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7" name="Téglalap 6" descr="Üres helyőrző kép hozzáadásához. Kattintson a helyőrzőre, és jelölje ki a hozzáadni kívánt képet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8" name="Téglalap 6" descr="Üres helyőrző kép hozzáadásához. Kattintson a helyőrzőre, és jelölje ki a hozzáadni kívánt képet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" name="Téglalap 6" descr="Üres helyőrző kép hozzáadásához. Kattintson a helyőrzőre, és jelölje ki a hozzáadni kívánt képet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rtlCol="0"/>
          <a:lstStyle/>
          <a:p>
            <a:pPr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27" name="Téglalap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 rtlCol="0"/>
          <a:lstStyle>
            <a:lvl1pPr eaLnBrk="1" latinLnBrk="0" hangingPunct="1">
              <a:buFontTx/>
              <a:buNone/>
              <a:defRPr kumimoji="0" sz="1800"/>
            </a:lvl1pPr>
            <a:extLst/>
          </a:lstStyle>
          <a:p>
            <a:pPr lvl="0" rtl="0"/>
            <a:r>
              <a:rPr lang="hu-HU" noProof="0" dirty="0"/>
              <a:t>Alcím beírásához kattintson ide</a:t>
            </a:r>
          </a:p>
        </p:txBody>
      </p:sp>
      <p:sp>
        <p:nvSpPr>
          <p:cNvPr id="8" name="Téglalap 7"/>
          <p:cNvSpPr>
            <a:spLocks noGrp="1"/>
          </p:cNvSpPr>
          <p:nvPr>
            <p:ph type="dt" sz="half" idx="17"/>
          </p:nvPr>
        </p:nvSpPr>
        <p:spPr/>
        <p:txBody>
          <a:bodyPr rtlCol="0"/>
          <a:lstStyle/>
          <a:p>
            <a:pPr rtl="0"/>
            <a:fld id="{CCCFBB9A-82F5-43D1-96DD-FBFF33F91D57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10" name="Téglalap 9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9" name="Téglalap 8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 lapon 2 álló, felirat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11" name="Téglalap 8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1"/>
          </p:nvPr>
        </p:nvSpPr>
        <p:spPr>
          <a:xfrm>
            <a:off x="1297754" y="1625111"/>
            <a:ext cx="2895966" cy="386128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3" name="Téglalap 7"/>
          <p:cNvSpPr>
            <a:spLocks noGrp="1"/>
          </p:cNvSpPr>
          <p:nvPr>
            <p:ph type="body" sz="quarter" idx="14" hasCustomPrompt="1"/>
          </p:nvPr>
        </p:nvSpPr>
        <p:spPr>
          <a:xfrm>
            <a:off x="1297753" y="5652341"/>
            <a:ext cx="2895967" cy="748458"/>
          </a:xfrm>
        </p:spPr>
        <p:txBody>
          <a:bodyPr lIns="91440"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20" name="Téglalap 8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0"/>
          </p:nvPr>
        </p:nvSpPr>
        <p:spPr>
          <a:xfrm>
            <a:off x="4953000" y="1625600"/>
            <a:ext cx="2897953" cy="38639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9" name="Téglalap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5353" y="5652341"/>
            <a:ext cx="2895967" cy="748458"/>
          </a:xfrm>
        </p:spPr>
        <p:txBody>
          <a:bodyPr lIns="91440"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6" name="Téglalap 5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fld id="{744D53D2-3A51-4BF5-9C8E-82C241AE64E2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8" name="Téglalap 7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7" name="Téglalap 6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 lapon 2 fekvő,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25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8" name="Téglalap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23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9" name="Téglalap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6" name="Téglalap 5"/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/>
          <a:p>
            <a:pPr rtl="0"/>
            <a:fld id="{E917EC2B-1C6F-4476-802F-69B5ED050266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9" name="Téglalap 8"/>
          <p:cNvSpPr>
            <a:spLocks noGrp="1"/>
          </p:cNvSpPr>
          <p:nvPr>
            <p:ph type="ftr" sz="quarter" idx="20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7" name="Téglalap 6"/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 vegyesen,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6" name="Téglalap 7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1" name="Téglalap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5" name="Téglalap 4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A94F311D-BC51-4904-BC5A-68A55385D8AC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8" name="Téglalap 7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7" name="Téglalap 6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 lapon 3 álló,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2" name="Téglalap 8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0"/>
          </p:nvPr>
        </p:nvSpPr>
        <p:spPr>
          <a:xfrm>
            <a:off x="457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7" name="Téglalap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181600"/>
            <a:ext cx="2514600" cy="11430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4" name="Téglalap 8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1"/>
          </p:nvPr>
        </p:nvSpPr>
        <p:spPr>
          <a:xfrm>
            <a:off x="33147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6" name="Téglalap 6"/>
          <p:cNvSpPr>
            <a:spLocks noGrp="1"/>
          </p:cNvSpPr>
          <p:nvPr>
            <p:ph type="body" sz="quarter" idx="14" hasCustomPrompt="1"/>
          </p:nvPr>
        </p:nvSpPr>
        <p:spPr>
          <a:xfrm>
            <a:off x="3314700" y="5181600"/>
            <a:ext cx="2514600" cy="11430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31" name="Téglalap 8" descr="Üres helyőrző kép hozzáadásához. Kattintson a helyőrzőre, és jelölje ki a hozzáadni kívánt képet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752600"/>
            <a:ext cx="2514600" cy="33528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14" name="Téglalap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5181600"/>
            <a:ext cx="2514600" cy="1143000"/>
          </a:xfrm>
        </p:spPr>
        <p:txBody>
          <a:bodyPr rtlCol="0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 rtl="0"/>
            <a:r>
              <a:rPr lang="hu-HU" noProof="0" dirty="0"/>
              <a:t>Felirat beírásához kattintson ide</a:t>
            </a:r>
          </a:p>
        </p:txBody>
      </p:sp>
      <p:sp>
        <p:nvSpPr>
          <p:cNvPr id="8" name="Téglalap 7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/>
          <a:p>
            <a:pPr rtl="0"/>
            <a:fld id="{5D1B65C8-426A-4F9C-A123-1D0ED1AEB36C}" type="datetime1">
              <a:rPr kumimoji="0" lang="hu-HU" noProof="0" smtClean="0"/>
              <a:t>2021.09.28.</a:t>
            </a:fld>
            <a:endParaRPr kumimoji="0" lang="hu-HU" noProof="0" dirty="0"/>
          </a:p>
        </p:txBody>
      </p:sp>
      <p:sp>
        <p:nvSpPr>
          <p:cNvPr id="10" name="Téglalap 9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9" name="Téglalap 8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noProof="0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 eaLnBrk="1" latinLnBrk="1" hangingPunct="1"/>
            <a:r>
              <a:rPr lang="hu-HU" noProof="0" dirty="0"/>
              <a:t>Mintaszöveg szerkesztése</a:t>
            </a:r>
          </a:p>
          <a:p>
            <a:pPr lvl="1" rtl="0" eaLnBrk="1" latinLnBrk="1" hangingPunct="1"/>
            <a:r>
              <a:rPr lang="hu-HU" noProof="0" dirty="0"/>
              <a:t>Második szint</a:t>
            </a:r>
          </a:p>
          <a:p>
            <a:pPr lvl="2" rtl="0" eaLnBrk="1" latinLnBrk="1" hangingPunct="1"/>
            <a:r>
              <a:rPr lang="hu-HU" noProof="0" dirty="0"/>
              <a:t>Harmadik szint</a:t>
            </a:r>
          </a:p>
          <a:p>
            <a:pPr lvl="3" rtl="0" eaLnBrk="1" latinLnBrk="1" hangingPunct="1"/>
            <a:r>
              <a:rPr lang="hu-HU" noProof="0" dirty="0"/>
              <a:t>Negyedik szint</a:t>
            </a:r>
          </a:p>
          <a:p>
            <a:pPr lvl="4" rtl="0" eaLnBrk="1" latinLnBrk="1" hangingPunct="1"/>
            <a:r>
              <a:rPr lang="hu-HU" noProof="0" dirty="0"/>
              <a:t>Ötödik szint</a:t>
            </a:r>
          </a:p>
        </p:txBody>
      </p:sp>
      <p:sp>
        <p:nvSpPr>
          <p:cNvPr id="29" name="Téglalap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rtlCol="0" anchor="b"/>
          <a:lstStyle>
            <a:lvl1pPr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/>
            <a:fld id="{BDA6AE57-38E3-4918-AE33-E1DF9A3E58AF}" type="datetime1">
              <a:rPr kumimoji="0" lang="hu-HU" sz="1200" noProof="0" smtClean="0">
                <a:solidFill>
                  <a:schemeClr val="tx2"/>
                </a:solidFill>
              </a:rPr>
              <a:t>2021.09.28.</a:t>
            </a:fld>
            <a:endParaRPr kumimoji="0" lang="hu-HU" sz="1200" noProof="0" dirty="0">
              <a:solidFill>
                <a:schemeClr val="tx2"/>
              </a:solidFill>
            </a:endParaRPr>
          </a:p>
        </p:txBody>
      </p:sp>
      <p:sp>
        <p:nvSpPr>
          <p:cNvPr id="20" name="Téglalap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rtlCol="0"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rtl="0"/>
            <a:r>
              <a:rPr lang="hu-HU" noProof="0" dirty="0"/>
              <a:t>Élőláb beszúrása</a:t>
            </a:r>
          </a:p>
        </p:txBody>
      </p:sp>
      <p:sp>
        <p:nvSpPr>
          <p:cNvPr id="23" name="Téglalap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 rtlCol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r" rtl="0"/>
            <a:fld id="{F99EC173-99AE-4773-AB25-02E469A13EAE}" type="slidenum">
              <a:rPr kumimoji="0" lang="hu-HU" sz="1200" noProof="0" smtClean="0">
                <a:solidFill>
                  <a:schemeClr val="tx2"/>
                </a:solidFill>
              </a:rPr>
              <a:pPr algn="r"/>
              <a:t>‹#›</a:t>
            </a:fld>
            <a:endParaRPr kumimoji="0" lang="hu-HU" sz="1200" noProof="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png"/><Relationship Id="rId10" Type="http://schemas.openxmlformats.org/officeDocument/2006/relationships/image" Target="../media/image34.emf"/><Relationship Id="rId4" Type="http://schemas.openxmlformats.org/officeDocument/2006/relationships/image" Target="../media/image28.png"/><Relationship Id="rId9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28601" y="4365104"/>
            <a:ext cx="8298485" cy="792088"/>
          </a:xfrm>
        </p:spPr>
        <p:txBody>
          <a:bodyPr rtlCol="0"/>
          <a:lstStyle/>
          <a:p>
            <a:pPr algn="l" rtl="0"/>
            <a:r>
              <a:rPr lang="hu-HU" sz="4400" dirty="0"/>
              <a:t>         neveléstudomány</a:t>
            </a:r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2133600" y="5085184"/>
            <a:ext cx="6386946" cy="1267991"/>
          </a:xfrm>
        </p:spPr>
        <p:txBody>
          <a:bodyPr rtlCol="0"/>
          <a:lstStyle/>
          <a:p>
            <a:pPr algn="l"/>
            <a:r>
              <a:rPr lang="hu-H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</a:t>
            </a:r>
            <a:r>
              <a:rPr lang="hu-HU" sz="3200" dirty="0">
                <a:solidFill>
                  <a:srgbClr val="A4916C"/>
                </a:solidFill>
              </a:rPr>
              <a:t>mesterképzési szak</a:t>
            </a:r>
          </a:p>
        </p:txBody>
      </p:sp>
      <p:pic>
        <p:nvPicPr>
          <p:cNvPr id="7" name="Kép 6" descr="Képtalálat a következőre: „kaposvári egyetem kép”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280831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39552" y="548680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kern="0" cap="all" dirty="0">
                <a:solidFill>
                  <a:srgbClr val="D4D2D0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 mesterszak specializációi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C3D4374-7A74-46AD-AA63-52EBAD54E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02" y="3160271"/>
            <a:ext cx="1872208" cy="1963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2C855A17-C272-4A1F-8377-4523E071B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6158" y="2070952"/>
            <a:ext cx="5748528" cy="73798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9520EC5A-3978-443F-B8D6-D62523E7D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470" y="1931599"/>
            <a:ext cx="5748528" cy="347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0783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39552" y="548680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kern="0" cap="all" dirty="0">
                <a:solidFill>
                  <a:srgbClr val="D4D2D0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 mesterszak specializációi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E2CC5D86-5264-4183-BBCE-2E6D20841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32" y="2852936"/>
            <a:ext cx="2436621" cy="32403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xmlns="" id="{8CE26250-C4A9-4FF9-8FCB-CB2DF62A2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643" y="2128174"/>
            <a:ext cx="5748528" cy="58074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71C2421E-7B3A-4050-A6DD-6C608CE14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2418546"/>
            <a:ext cx="574852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0200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179512" y="548680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3200" kern="0" cap="all" dirty="0">
              <a:solidFill>
                <a:srgbClr val="D4D2D0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hu-HU" sz="3200" b="1" kern="0" cap="all" dirty="0">
                <a:solidFill>
                  <a:srgbClr val="D4D2D0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Felvételi információk</a:t>
            </a:r>
          </a:p>
          <a:p>
            <a:pPr algn="ctr"/>
            <a:endParaRPr lang="hu-HU" sz="2400" kern="0" cap="all" dirty="0">
              <a:solidFill>
                <a:srgbClr val="D4D2D0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3E654CD1-D946-4CC4-8C25-06B472D08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6672" y="2438892"/>
            <a:ext cx="5748528" cy="1620012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1D96DFA8-E995-42A0-9671-9CA24FDF2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6672" y="4437588"/>
            <a:ext cx="5748528" cy="141579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70421A8A-1463-4647-8FCB-E136E2112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221088"/>
            <a:ext cx="5748528" cy="30022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E2CB989C-41D8-4A76-BA41-6ECEE540F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146" y="2893684"/>
            <a:ext cx="5748528" cy="2654808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xmlns="" id="{FF8BCD7A-BF57-4D7C-8EC8-B5A6C1624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146" y="2384870"/>
            <a:ext cx="5748528" cy="4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182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215516" y="1167867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3200" kern="0" cap="all" dirty="0">
              <a:solidFill>
                <a:srgbClr val="D4D2D0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hu-HU" sz="3200" b="1" kern="0" cap="all" dirty="0">
                <a:solidFill>
                  <a:srgbClr val="A4916C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Várjuk jelentkezését!</a:t>
            </a:r>
          </a:p>
          <a:p>
            <a:pPr algn="ctr"/>
            <a:endParaRPr lang="hu-HU" sz="2400" kern="0" cap="all" dirty="0">
              <a:solidFill>
                <a:srgbClr val="D4D2D0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42CD836-7B33-40A2-A92D-ABD948ACB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614417"/>
            <a:ext cx="9073008" cy="24932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1441495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28601" y="4365104"/>
            <a:ext cx="8298485" cy="792088"/>
          </a:xfrm>
        </p:spPr>
        <p:txBody>
          <a:bodyPr rtlCol="0"/>
          <a:lstStyle/>
          <a:p>
            <a:pPr algn="l" rtl="0"/>
            <a:r>
              <a:rPr lang="hu-HU" sz="4400" dirty="0"/>
              <a:t>         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3DBABBA-37CC-4FEC-A8AB-E6758A2A5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993" y="989052"/>
            <a:ext cx="2809069" cy="18727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F8C7F08C-C159-41D2-9B38-A0BE35922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36" y="989052"/>
            <a:ext cx="2519772" cy="18898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1189B259-3A6A-4B2F-8E09-803DADB32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36" y="3105218"/>
            <a:ext cx="2519772" cy="25197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7849B71E-8EB6-4422-BCEF-9AE17D425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9994" y="3109127"/>
            <a:ext cx="2809069" cy="18756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1403648" y="5145178"/>
            <a:ext cx="7344816" cy="1267991"/>
          </a:xfrm>
        </p:spPr>
        <p:txBody>
          <a:bodyPr rtlCol="0"/>
          <a:lstStyle/>
          <a:p>
            <a:pPr algn="l"/>
            <a:r>
              <a:rPr lang="hu-HU" sz="32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hu-HU" sz="3600" dirty="0">
                <a:solidFill>
                  <a:srgbClr val="A491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Üdvözöljük Kaposváron!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6C671054-E35F-4C28-A6B4-9B3775AD26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2679" y="996345"/>
            <a:ext cx="1975745" cy="39884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4136705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39552" y="548680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400" kern="0" cap="all" dirty="0">
              <a:solidFill>
                <a:srgbClr val="D4D2D0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hu-HU" sz="3200" b="1" kern="0" cap="all" dirty="0">
                <a:solidFill>
                  <a:srgbClr val="D4D2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 mesterszak intézményei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474196"/>
            <a:ext cx="5762602" cy="32364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7" y="2024240"/>
            <a:ext cx="5381003" cy="248328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60DEDBA5-6284-4CF2-9E34-DE750DF93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173" y="4123849"/>
            <a:ext cx="2560542" cy="4099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8659" y="4171799"/>
            <a:ext cx="5381003" cy="221101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8745025E-EFBE-4441-97AC-156A84D38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620688" y="2500872"/>
            <a:ext cx="5748528" cy="122682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7471371A-1645-4C36-8F3F-FC22F7720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827" y="4648296"/>
            <a:ext cx="4102173" cy="158062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3026926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251520" y="437725"/>
            <a:ext cx="864096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400" kern="0" cap="all" dirty="0">
              <a:solidFill>
                <a:srgbClr val="D4D2D0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hu-HU" sz="3100" b="1" kern="0" cap="all" dirty="0">
                <a:solidFill>
                  <a:srgbClr val="D4D2D0"/>
                </a:solidFill>
                <a:ea typeface="+mj-ea"/>
                <a:cs typeface="+mj-cs"/>
              </a:rPr>
              <a:t>Információk a szakválasztáshoz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748" y="1351795"/>
            <a:ext cx="5762602" cy="17708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56" y="2326600"/>
            <a:ext cx="5762602" cy="251283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4333DF45-933F-406A-8DC3-D5D100DAA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2557066"/>
            <a:ext cx="5748528" cy="345795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947B827D-9E86-4CCB-9E17-6128DE2D5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344" y="2064499"/>
            <a:ext cx="5748528" cy="54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9005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251520" y="437725"/>
            <a:ext cx="864096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400" kern="0" cap="all" dirty="0">
              <a:solidFill>
                <a:srgbClr val="D4D2D0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hu-HU" sz="3100" b="1" kern="0" cap="all" dirty="0">
                <a:solidFill>
                  <a:srgbClr val="D4D2D0"/>
                </a:solidFill>
                <a:ea typeface="+mj-ea"/>
                <a:cs typeface="+mj-cs"/>
              </a:rPr>
              <a:t>Elhelyezkedési lehetőségek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66007FB1-6521-45FE-A484-C9752E72F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" y="2271347"/>
            <a:ext cx="5748528" cy="326745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E8FBD5E9-6833-4291-AB54-32EBF47BF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4968588"/>
            <a:ext cx="5761219" cy="512108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722AD035-372A-40D0-A6D8-9CC24E8FB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4484612"/>
            <a:ext cx="5761219" cy="286537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xmlns="" id="{8FF8A37E-DB61-4694-A496-27D4E3945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2423314"/>
            <a:ext cx="5761219" cy="512108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03B56E90-A54D-445B-80CB-535D64992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2989592"/>
            <a:ext cx="5748528" cy="14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8712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39552" y="548680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400" kern="0" cap="all" dirty="0">
              <a:solidFill>
                <a:srgbClr val="D4D2D0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hu-HU" sz="3200" b="1" kern="0" cap="all" dirty="0">
                <a:solidFill>
                  <a:srgbClr val="D4D2D0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 mesterszak bemutatása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924944"/>
            <a:ext cx="7053446" cy="201622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419650"/>
            <a:ext cx="5762602" cy="41829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4653136"/>
            <a:ext cx="5762602" cy="1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165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39552" y="548680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hu-HU" sz="2400" kern="0" cap="all" dirty="0">
              <a:solidFill>
                <a:srgbClr val="D4D2D0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hu-HU" sz="3200" b="1" kern="0" cap="all" dirty="0">
                <a:solidFill>
                  <a:srgbClr val="D4D2D0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 szak tudományos háttere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426063"/>
            <a:ext cx="5762602" cy="20609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1988840"/>
            <a:ext cx="5762602" cy="20609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2348880"/>
            <a:ext cx="5762602" cy="33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73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39552" y="548680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kern="0" cap="all" dirty="0">
                <a:solidFill>
                  <a:srgbClr val="D4D2D0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 mesterszak specializációi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C3D4374-7A74-46AD-AA63-52EBAD54E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3067519"/>
            <a:ext cx="1872208" cy="1963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xmlns="" id="{E2CC5D86-5264-4183-BBCE-2E6D20841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925" y="2996953"/>
            <a:ext cx="2436621" cy="32403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xmlns="" id="{D7F6AD9C-0357-4496-A703-4F32E1C3B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3068960"/>
            <a:ext cx="1872208" cy="1963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F16D4DE2-E228-4B87-9633-FA096FD62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38568" y="1906437"/>
            <a:ext cx="5748528" cy="737989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xmlns="" id="{2C855A17-C272-4A1F-8377-4523E071B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736" y="1926973"/>
            <a:ext cx="5748528" cy="737989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xmlns="" id="{8CE26250-C4A9-4FF9-8FCB-CB2DF62A2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971" y="1952104"/>
            <a:ext cx="5748528" cy="543445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xmlns="" id="{12E4B6D1-1F5E-4780-A77A-E8185A971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696" y="5435014"/>
            <a:ext cx="5748528" cy="525780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xmlns="" id="{1092B8B6-5AB4-438A-8119-9B536413B1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4579" y="5439542"/>
            <a:ext cx="5748528" cy="525780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xmlns="" id="{EF538966-8CA2-4115-89B4-93EE251A3B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74044" y="5436455"/>
            <a:ext cx="5748528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3062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>
          <a:xfrm>
            <a:off x="539552" y="1484785"/>
            <a:ext cx="7980994" cy="4752528"/>
          </a:xfrm>
        </p:spPr>
        <p:txBody>
          <a:bodyPr rtlCol="0"/>
          <a:lstStyle/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/>
          </a:p>
          <a:p>
            <a:pPr algn="l" rtl="0"/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539552" y="548680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kern="0" cap="all">
                <a:solidFill>
                  <a:srgbClr val="D4D2D0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 mesterszak specializációi</a:t>
            </a:r>
            <a:endParaRPr lang="hu-HU" sz="3200" kern="0" cap="all" dirty="0">
              <a:solidFill>
                <a:srgbClr val="D4D2D0"/>
              </a:solidFill>
              <a:effectLst>
                <a:outerShdw blurRad="51000" dist="37000" dir="5400000" algn="tl" rotWithShape="0">
                  <a:srgbClr val="000000">
                    <a:alpha val="25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D7F6AD9C-0357-4496-A703-4F32E1C3B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068960"/>
            <a:ext cx="1872208" cy="19630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F16D4DE2-E228-4B87-9633-FA096FD62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2512" y="1999874"/>
            <a:ext cx="5748528" cy="73798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070D3476-51A2-46AF-8722-6962A543E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1700808"/>
            <a:ext cx="5748528" cy="388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33951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lasszikus fénykép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757014_TF16401343" id="{CED95E0E-CB91-4F71-A9D2-096DD0B9D24C}" vid="{9813573D-4BE2-490B-9F72-C4B8636C9675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31d92cf942c19623f8ea37c5ae89e9e4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5ae4c53a902569674f13d354e575c07c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AF2633-212A-42A8-A664-9532FA5B8A87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40262f94-9f35-4ac3-9a90-690165a166b7"/>
    <ds:schemaRef ds:uri="http://purl.org/dc/terms/"/>
    <ds:schemaRef ds:uri="a4f35948-e619-41b3-aa29-22878b09cfd2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72707BD-2281-4DCA-AA5D-81635DA3C3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AC59B4-08CA-4A65-A6A2-05C030B984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Klasszikus fényképalbum</Template>
  <TotalTime>2453</TotalTime>
  <Words>55</Words>
  <Application>Microsoft Office PowerPoint</Application>
  <PresentationFormat>Diavetítés a képernyőre (4:3 oldalarány)</PresentationFormat>
  <Paragraphs>156</Paragraphs>
  <Slides>13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6" baseType="lpstr">
      <vt:lpstr>Calibri</vt:lpstr>
      <vt:lpstr>Century Schoolbook</vt:lpstr>
      <vt:lpstr>Klasszikus fényképalbum</vt:lpstr>
      <vt:lpstr>         neveléstudomány</vt:lpstr>
      <vt:lpstr>       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Adaptív iskola</dc:title>
  <dc:creator>Perjés István</dc:creator>
  <cp:lastModifiedBy>Borné Péter Orsolya</cp:lastModifiedBy>
  <cp:revision>110</cp:revision>
  <dcterms:created xsi:type="dcterms:W3CDTF">2018-03-14T18:46:46Z</dcterms:created>
  <dcterms:modified xsi:type="dcterms:W3CDTF">2021-09-28T12:39:08Z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PolicheckStatus">
    <vt:lpwstr>0</vt:lpwstr>
  </property>
  <property fmtid="{D5CDD505-2E9C-101B-9397-08002B2CF9AE}" pid="7" name="Applications">
    <vt:lpwstr>65;#zpp120;#79;#tpl120;#419;#zpp140</vt:lpwstr>
  </property>
  <property fmtid="{D5CDD505-2E9C-101B-9397-08002B2CF9AE}" pid="8" name="PolicheckCounter">
    <vt:lpwstr>0</vt:lpwstr>
  </property>
  <property fmtid="{D5CDD505-2E9C-101B-9397-08002B2CF9AE}" pid="9" name="_LCID">
    <vt:i4>1033</vt:i4>
  </property>
  <property fmtid="{D5CDD505-2E9C-101B-9397-08002B2CF9AE}" pid="10" name="_Version">
    <vt:lpwstr>12.0.4513</vt:lpwstr>
  </property>
  <property fmtid="{D5CDD505-2E9C-101B-9397-08002B2CF9AE}" pid="11" name="APTrustLevel">
    <vt:r8>1</vt:r8>
  </property>
</Properties>
</file>