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4384000" cy="13716000"/>
  <p:notesSz cx="6858000" cy="9144000"/>
  <p:embeddedFontLst>
    <p:embeddedFont>
      <p:font typeface="Helvetica Neue" panose="020B060402020202020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ím"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body" idx="1"/>
          </p:nvPr>
        </p:nvSpPr>
        <p:spPr>
          <a:xfrm>
            <a:off x="1201340" y="11859862"/>
            <a:ext cx="21971003"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1" name="Google Shape;11;p2"/>
          <p:cNvSpPr txBox="1">
            <a:spLocks noGrp="1"/>
          </p:cNvSpPr>
          <p:nvPr>
            <p:ph type="title"/>
          </p:nvPr>
        </p:nvSpPr>
        <p:spPr>
          <a:xfrm>
            <a:off x="1206496" y="2574991"/>
            <a:ext cx="21971004" cy="4648201"/>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2" name="Google Shape;12;p2"/>
          <p:cNvSpPr txBox="1">
            <a:spLocks noGrp="1"/>
          </p:cNvSpPr>
          <p:nvPr>
            <p:ph type="body" idx="2"/>
          </p:nvPr>
        </p:nvSpPr>
        <p:spPr>
          <a:xfrm>
            <a:off x="1201342" y="7223190"/>
            <a:ext cx="21971001" cy="1905001"/>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3" name="Google Shape;13;p2"/>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egállapítás">
  <p:cSld name="Megállapítás">
    <p:spTree>
      <p:nvGrpSpPr>
        <p:cNvPr id="1" name="Shape 51"/>
        <p:cNvGrpSpPr/>
        <p:nvPr/>
      </p:nvGrpSpPr>
      <p:grpSpPr>
        <a:xfrm>
          <a:off x="0" y="0"/>
          <a:ext cx="0" cy="0"/>
          <a:chOff x="0" y="0"/>
          <a:chExt cx="0" cy="0"/>
        </a:xfrm>
      </p:grpSpPr>
      <p:sp>
        <p:nvSpPr>
          <p:cNvPr id="52" name="Google Shape;52;p11"/>
          <p:cNvSpPr txBox="1">
            <a:spLocks noGrp="1"/>
          </p:cNvSpPr>
          <p:nvPr>
            <p:ph type="body" idx="1"/>
          </p:nvPr>
        </p:nvSpPr>
        <p:spPr>
          <a:xfrm>
            <a:off x="1206500" y="4920843"/>
            <a:ext cx="21971000" cy="3874314"/>
          </a:xfrm>
          <a:prstGeom prst="rect">
            <a:avLst/>
          </a:prstGeom>
          <a:noFill/>
          <a:ln>
            <a:noFill/>
          </a:ln>
        </p:spPr>
        <p:txBody>
          <a:bodyPr spcFirstLastPara="1" wrap="square" lIns="50800" tIns="50800" rIns="50800" bIns="50800" anchor="ctr" anchorCtr="0">
            <a:normAutofit/>
          </a:bodyPr>
          <a:lstStyle>
            <a:lvl1pPr marL="457200" lvl="0"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3" name="Google Shape;53;p11"/>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gadhatatlan tény">
  <p:cSld name="Tagadhatatlan tény">
    <p:spTree>
      <p:nvGrpSpPr>
        <p:cNvPr id="1" name="Shape 54"/>
        <p:cNvGrpSpPr/>
        <p:nvPr/>
      </p:nvGrpSpPr>
      <p:grpSpPr>
        <a:xfrm>
          <a:off x="0" y="0"/>
          <a:ext cx="0" cy="0"/>
          <a:chOff x="0" y="0"/>
          <a:chExt cx="0" cy="0"/>
        </a:xfrm>
      </p:grpSpPr>
      <p:sp>
        <p:nvSpPr>
          <p:cNvPr id="55" name="Google Shape;55;p12"/>
          <p:cNvSpPr txBox="1">
            <a:spLocks noGrp="1"/>
          </p:cNvSpPr>
          <p:nvPr>
            <p:ph type="body" idx="1"/>
          </p:nvPr>
        </p:nvSpPr>
        <p:spPr>
          <a:xfrm>
            <a:off x="1206500" y="1075927"/>
            <a:ext cx="21971000" cy="7241584"/>
          </a:xfrm>
          <a:prstGeom prst="rect">
            <a:avLst/>
          </a:prstGeom>
          <a:noFill/>
          <a:ln>
            <a:noFill/>
          </a:ln>
        </p:spPr>
        <p:txBody>
          <a:bodyPr spcFirstLastPara="1" wrap="square" lIns="50800" tIns="50800" rIns="50800" bIns="50800" anchor="b" anchorCtr="0">
            <a:normAutofit/>
          </a:bodyPr>
          <a:lstStyle>
            <a:lvl1pPr marL="457200" lvl="0" indent="-228600" algn="ctr">
              <a:lnSpc>
                <a:spcPct val="80000"/>
              </a:lnSpc>
              <a:spcBef>
                <a:spcPts val="0"/>
              </a:spcBef>
              <a:spcAft>
                <a:spcPts val="0"/>
              </a:spcAft>
              <a:buClr>
                <a:srgbClr val="000000"/>
              </a:buClr>
              <a:buSzPts val="25000"/>
              <a:buFont typeface="Helvetica Neue"/>
              <a:buNone/>
              <a:defRPr sz="25000" b="1"/>
            </a:lvl1pPr>
            <a:lvl2pPr marL="914400" lvl="1" indent="-228600" algn="ctr">
              <a:lnSpc>
                <a:spcPct val="80000"/>
              </a:lnSpc>
              <a:spcBef>
                <a:spcPts val="0"/>
              </a:spcBef>
              <a:spcAft>
                <a:spcPts val="0"/>
              </a:spcAft>
              <a:buClr>
                <a:srgbClr val="000000"/>
              </a:buClr>
              <a:buSzPts val="25000"/>
              <a:buFont typeface="Helvetica Neue"/>
              <a:buNone/>
              <a:defRPr sz="25000" b="1"/>
            </a:lvl2pPr>
            <a:lvl3pPr marL="1371600" lvl="2" indent="-228600" algn="ctr">
              <a:lnSpc>
                <a:spcPct val="80000"/>
              </a:lnSpc>
              <a:spcBef>
                <a:spcPts val="0"/>
              </a:spcBef>
              <a:spcAft>
                <a:spcPts val="0"/>
              </a:spcAft>
              <a:buClr>
                <a:srgbClr val="000000"/>
              </a:buClr>
              <a:buSzPts val="25000"/>
              <a:buFont typeface="Helvetica Neue"/>
              <a:buNone/>
              <a:defRPr sz="25000" b="1"/>
            </a:lvl3pPr>
            <a:lvl4pPr marL="1828800" lvl="3" indent="-228600" algn="ctr">
              <a:lnSpc>
                <a:spcPct val="80000"/>
              </a:lnSpc>
              <a:spcBef>
                <a:spcPts val="0"/>
              </a:spcBef>
              <a:spcAft>
                <a:spcPts val="0"/>
              </a:spcAft>
              <a:buClr>
                <a:srgbClr val="000000"/>
              </a:buClr>
              <a:buSzPts val="25000"/>
              <a:buFont typeface="Helvetica Neue"/>
              <a:buNone/>
              <a:defRPr sz="25000" b="1"/>
            </a:lvl4pPr>
            <a:lvl5pPr marL="2286000" lvl="4" indent="-228600" algn="ctr">
              <a:lnSpc>
                <a:spcPct val="80000"/>
              </a:lnSpc>
              <a:spcBef>
                <a:spcPts val="0"/>
              </a:spcBef>
              <a:spcAft>
                <a:spcPts val="0"/>
              </a:spcAft>
              <a:buClr>
                <a:srgbClr val="000000"/>
              </a:buClr>
              <a:buSzPts val="25000"/>
              <a:buFont typeface="Helvetica Neue"/>
              <a:buNone/>
              <a:defRPr sz="250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6" name="Google Shape;56;p12"/>
          <p:cNvSpPr txBox="1">
            <a:spLocks noGrp="1"/>
          </p:cNvSpPr>
          <p:nvPr>
            <p:ph type="body" idx="2"/>
          </p:nvPr>
        </p:nvSpPr>
        <p:spPr>
          <a:xfrm>
            <a:off x="1206500" y="8262180"/>
            <a:ext cx="21971000" cy="93478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7" name="Google Shape;57;p12"/>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dézet">
  <p:cSld name="Idézet">
    <p:spTree>
      <p:nvGrpSpPr>
        <p:cNvPr id="1" name="Shape 58"/>
        <p:cNvGrpSpPr/>
        <p:nvPr/>
      </p:nvGrpSpPr>
      <p:grpSpPr>
        <a:xfrm>
          <a:off x="0" y="0"/>
          <a:ext cx="0" cy="0"/>
          <a:chOff x="0" y="0"/>
          <a:chExt cx="0" cy="0"/>
        </a:xfrm>
      </p:grpSpPr>
      <p:sp>
        <p:nvSpPr>
          <p:cNvPr id="59" name="Google Shape;59;p13"/>
          <p:cNvSpPr txBox="1">
            <a:spLocks noGrp="1"/>
          </p:cNvSpPr>
          <p:nvPr>
            <p:ph type="body" idx="1"/>
          </p:nvPr>
        </p:nvSpPr>
        <p:spPr>
          <a:xfrm>
            <a:off x="2430025" y="10675453"/>
            <a:ext cx="20200052"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0" name="Google Shape;60;p13"/>
          <p:cNvSpPr txBox="1">
            <a:spLocks noGrp="1"/>
          </p:cNvSpPr>
          <p:nvPr>
            <p:ph type="body" idx="2"/>
          </p:nvPr>
        </p:nvSpPr>
        <p:spPr>
          <a:xfrm>
            <a:off x="1753923" y="4939860"/>
            <a:ext cx="20876153" cy="3836280"/>
          </a:xfrm>
          <a:prstGeom prst="rect">
            <a:avLst/>
          </a:prstGeom>
          <a:noFill/>
          <a:ln>
            <a:noFill/>
          </a:ln>
        </p:spPr>
        <p:txBody>
          <a:bodyPr spcFirstLastPara="1" wrap="square" lIns="50800" tIns="50800" rIns="50800" bIns="50800" anchor="t" anchorCtr="0">
            <a:normAutofit/>
          </a:bodyPr>
          <a:lstStyle>
            <a:lvl1pPr marL="457200" lvl="0"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1pPr>
            <a:lvl2pPr marL="914400" lvl="1"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2pPr>
            <a:lvl3pPr marL="1371600" lvl="2"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3pPr>
            <a:lvl4pPr marL="1828800" lvl="3"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4pPr>
            <a:lvl5pPr marL="2286000" lvl="4"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1" name="Google Shape;61;p1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énykép - hármas">
  <p:cSld name="Fénykép - hármas">
    <p:spTree>
      <p:nvGrpSpPr>
        <p:cNvPr id="1" name="Shape 62"/>
        <p:cNvGrpSpPr/>
        <p:nvPr/>
      </p:nvGrpSpPr>
      <p:grpSpPr>
        <a:xfrm>
          <a:off x="0" y="0"/>
          <a:ext cx="0" cy="0"/>
          <a:chOff x="0" y="0"/>
          <a:chExt cx="0" cy="0"/>
        </a:xfrm>
      </p:grpSpPr>
      <p:sp>
        <p:nvSpPr>
          <p:cNvPr id="63" name="Google Shape;63;p14"/>
          <p:cNvSpPr>
            <a:spLocks noGrp="1"/>
          </p:cNvSpPr>
          <p:nvPr>
            <p:ph type="pic" idx="2"/>
          </p:nvPr>
        </p:nvSpPr>
        <p:spPr>
          <a:xfrm>
            <a:off x="15760700" y="1016000"/>
            <a:ext cx="7439099" cy="594967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64" name="Google Shape;64;p14"/>
          <p:cNvSpPr>
            <a:spLocks noGrp="1"/>
          </p:cNvSpPr>
          <p:nvPr>
            <p:ph type="pic" idx="3"/>
          </p:nvPr>
        </p:nvSpPr>
        <p:spPr>
          <a:xfrm>
            <a:off x="13500100" y="3978275"/>
            <a:ext cx="10439400" cy="1215018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65" name="Google Shape;65;p14"/>
          <p:cNvSpPr>
            <a:spLocks noGrp="1"/>
          </p:cNvSpPr>
          <p:nvPr>
            <p:ph type="pic" idx="4"/>
          </p:nvPr>
        </p:nvSpPr>
        <p:spPr>
          <a:xfrm>
            <a:off x="-139700" y="495300"/>
            <a:ext cx="16611600" cy="124587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66" name="Google Shape;66;p1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énykép">
  <p:cSld name="Fénykép">
    <p:spTree>
      <p:nvGrpSpPr>
        <p:cNvPr id="1" name="Shape 67"/>
        <p:cNvGrpSpPr/>
        <p:nvPr/>
      </p:nvGrpSpPr>
      <p:grpSpPr>
        <a:xfrm>
          <a:off x="0" y="0"/>
          <a:ext cx="0" cy="0"/>
          <a:chOff x="0" y="0"/>
          <a:chExt cx="0" cy="0"/>
        </a:xfrm>
      </p:grpSpPr>
      <p:sp>
        <p:nvSpPr>
          <p:cNvPr id="68" name="Google Shape;68;p15"/>
          <p:cNvSpPr>
            <a:spLocks noGrp="1"/>
          </p:cNvSpPr>
          <p:nvPr>
            <p:ph type="pic" idx="2"/>
          </p:nvPr>
        </p:nvSpPr>
        <p:spPr>
          <a:xfrm>
            <a:off x="-1333500" y="-5524500"/>
            <a:ext cx="27051001" cy="21640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69" name="Google Shape;69;p1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FFFFFF"/>
              </a:buClr>
              <a:buSzPts val="1800"/>
              <a:buFont typeface="Helvetica Neue"/>
              <a:buNone/>
              <a:defRPr>
                <a:solidFill>
                  <a:srgbClr val="FFFFFF"/>
                </a:solidFill>
              </a:defRPr>
            </a:lvl1pPr>
            <a:lvl2pPr marL="0" lvl="1" indent="0" algn="ctr">
              <a:lnSpc>
                <a:spcPct val="100000"/>
              </a:lnSpc>
              <a:spcBef>
                <a:spcPts val="0"/>
              </a:spcBef>
              <a:spcAft>
                <a:spcPts val="0"/>
              </a:spcAft>
              <a:buClr>
                <a:srgbClr val="FFFFFF"/>
              </a:buClr>
              <a:buSzPts val="1800"/>
              <a:buFont typeface="Helvetica Neue"/>
              <a:buNone/>
              <a:defRPr>
                <a:solidFill>
                  <a:srgbClr val="FFFFFF"/>
                </a:solidFill>
              </a:defRPr>
            </a:lvl2pPr>
            <a:lvl3pPr marL="0" lvl="2" indent="0" algn="ctr">
              <a:lnSpc>
                <a:spcPct val="100000"/>
              </a:lnSpc>
              <a:spcBef>
                <a:spcPts val="0"/>
              </a:spcBef>
              <a:spcAft>
                <a:spcPts val="0"/>
              </a:spcAft>
              <a:buClr>
                <a:srgbClr val="FFFFFF"/>
              </a:buClr>
              <a:buSzPts val="1800"/>
              <a:buFont typeface="Helvetica Neue"/>
              <a:buNone/>
              <a:defRPr>
                <a:solidFill>
                  <a:srgbClr val="FFFFFF"/>
                </a:solidFill>
              </a:defRPr>
            </a:lvl3pPr>
            <a:lvl4pPr marL="0" lvl="3" indent="0" algn="ctr">
              <a:lnSpc>
                <a:spcPct val="100000"/>
              </a:lnSpc>
              <a:spcBef>
                <a:spcPts val="0"/>
              </a:spcBef>
              <a:spcAft>
                <a:spcPts val="0"/>
              </a:spcAft>
              <a:buClr>
                <a:srgbClr val="FFFFFF"/>
              </a:buClr>
              <a:buSzPts val="1800"/>
              <a:buFont typeface="Helvetica Neue"/>
              <a:buNone/>
              <a:defRPr>
                <a:solidFill>
                  <a:srgbClr val="FFFFFF"/>
                </a:solidFill>
              </a:defRPr>
            </a:lvl4pPr>
            <a:lvl5pPr marL="0" lvl="4" indent="0" algn="ctr">
              <a:lnSpc>
                <a:spcPct val="100000"/>
              </a:lnSpc>
              <a:spcBef>
                <a:spcPts val="0"/>
              </a:spcBef>
              <a:spcAft>
                <a:spcPts val="0"/>
              </a:spcAft>
              <a:buClr>
                <a:srgbClr val="FFFFFF"/>
              </a:buClr>
              <a:buSzPts val="1800"/>
              <a:buFont typeface="Helvetica Neue"/>
              <a:buNone/>
              <a:defRPr>
                <a:solidFill>
                  <a:srgbClr val="FFFFFF"/>
                </a:solidFill>
              </a:defRPr>
            </a:lvl5pPr>
            <a:lvl6pPr marL="0" lvl="5" indent="0" algn="ctr">
              <a:lnSpc>
                <a:spcPct val="100000"/>
              </a:lnSpc>
              <a:spcBef>
                <a:spcPts val="0"/>
              </a:spcBef>
              <a:spcAft>
                <a:spcPts val="0"/>
              </a:spcAft>
              <a:buClr>
                <a:srgbClr val="FFFFFF"/>
              </a:buClr>
              <a:buSzPts val="1800"/>
              <a:buFont typeface="Helvetica Neue"/>
              <a:buNone/>
              <a:defRPr>
                <a:solidFill>
                  <a:srgbClr val="FFFFFF"/>
                </a:solidFill>
              </a:defRPr>
            </a:lvl6pPr>
            <a:lvl7pPr marL="0" lvl="6" indent="0" algn="ctr">
              <a:lnSpc>
                <a:spcPct val="100000"/>
              </a:lnSpc>
              <a:spcBef>
                <a:spcPts val="0"/>
              </a:spcBef>
              <a:spcAft>
                <a:spcPts val="0"/>
              </a:spcAft>
              <a:buClr>
                <a:srgbClr val="FFFFFF"/>
              </a:buClr>
              <a:buSzPts val="1800"/>
              <a:buFont typeface="Helvetica Neue"/>
              <a:buNone/>
              <a:defRPr>
                <a:solidFill>
                  <a:srgbClr val="FFFFFF"/>
                </a:solidFill>
              </a:defRPr>
            </a:lvl7pPr>
            <a:lvl8pPr marL="0" lvl="7" indent="0" algn="ctr">
              <a:lnSpc>
                <a:spcPct val="100000"/>
              </a:lnSpc>
              <a:spcBef>
                <a:spcPts val="0"/>
              </a:spcBef>
              <a:spcAft>
                <a:spcPts val="0"/>
              </a:spcAft>
              <a:buClr>
                <a:srgbClr val="FFFFFF"/>
              </a:buClr>
              <a:buSzPts val="1800"/>
              <a:buFont typeface="Helvetica Neue"/>
              <a:buNone/>
              <a:defRPr>
                <a:solidFill>
                  <a:srgbClr val="FFFFFF"/>
                </a:solidFill>
              </a:defRPr>
            </a:lvl8pPr>
            <a:lvl9pPr marL="0" lvl="8" indent="0" algn="ctr">
              <a:lnSpc>
                <a:spcPct val="100000"/>
              </a:lnSpc>
              <a:spcBef>
                <a:spcPts val="0"/>
              </a:spcBef>
              <a:spcAft>
                <a:spcPts val="0"/>
              </a:spcAft>
              <a:buClr>
                <a:srgbClr val="FFFFFF"/>
              </a:buClr>
              <a:buSzPts val="1800"/>
              <a:buFont typeface="Helvetica Neue"/>
              <a:buNone/>
              <a:defRPr>
                <a:solidFill>
                  <a:srgbClr val="FFFFFF"/>
                </a:solidFill>
              </a:defRPr>
            </a:lvl9pPr>
          </a:lstStyle>
          <a:p>
            <a:pPr marL="0" lvl="0" indent="0" algn="ctr" rtl="0">
              <a:spcBef>
                <a:spcPts val="0"/>
              </a:spcBef>
              <a:spcAft>
                <a:spcPts val="0"/>
              </a:spcAft>
              <a:buNone/>
            </a:pPr>
            <a:fld id="{00000000-1234-1234-1234-123412341234}" type="slidenum">
              <a:rPr lang="hu-HU"/>
              <a:t>‹#›</a:t>
            </a:fld>
            <a:endParaRPr sz="1800" b="0" i="0" u="none" strike="noStrike" cap="none">
              <a:latin typeface="Helvetica Neue"/>
              <a:ea typeface="Helvetica Neue"/>
              <a:cs typeface="Helvetica Neue"/>
              <a:sym typeface="Helvetica Neue"/>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Üres">
  <p:cSld name="Üres">
    <p:spTree>
      <p:nvGrpSpPr>
        <p:cNvPr id="1" name="Shape 70"/>
        <p:cNvGrpSpPr/>
        <p:nvPr/>
      </p:nvGrpSpPr>
      <p:grpSpPr>
        <a:xfrm>
          <a:off x="0" y="0"/>
          <a:ext cx="0" cy="0"/>
          <a:chOff x="0" y="0"/>
          <a:chExt cx="0" cy="0"/>
        </a:xfrm>
      </p:grpSpPr>
      <p:sp>
        <p:nvSpPr>
          <p:cNvPr id="71" name="Google Shape;71;p16"/>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ím és listajelek" type="tx">
  <p:cSld name="TITLE_AND_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6" name="Google Shape;16;p3"/>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7" name="Google Shape;17;p3"/>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8" name="Google Shape;18;p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apirend">
  <p:cSld name="Napirend">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1206500" y="1079500"/>
            <a:ext cx="21971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1" name="Google Shape;21;p4"/>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2" name="Google Shape;22;p4"/>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5500"/>
              <a:buFont typeface="Helvetica Neue"/>
              <a:buNone/>
              <a:defRPr sz="5500"/>
            </a:lvl1pPr>
            <a:lvl2pPr marL="914400" lvl="1" indent="-228600" algn="l">
              <a:lnSpc>
                <a:spcPct val="100000"/>
              </a:lnSpc>
              <a:spcBef>
                <a:spcPts val="1800"/>
              </a:spcBef>
              <a:spcAft>
                <a:spcPts val="0"/>
              </a:spcAft>
              <a:buClr>
                <a:srgbClr val="000000"/>
              </a:buClr>
              <a:buSzPts val="5500"/>
              <a:buFont typeface="Helvetica Neue"/>
              <a:buNone/>
              <a:defRPr sz="5500"/>
            </a:lvl2pPr>
            <a:lvl3pPr marL="1371600" lvl="2" indent="-228600" algn="l">
              <a:lnSpc>
                <a:spcPct val="100000"/>
              </a:lnSpc>
              <a:spcBef>
                <a:spcPts val="1800"/>
              </a:spcBef>
              <a:spcAft>
                <a:spcPts val="0"/>
              </a:spcAft>
              <a:buClr>
                <a:srgbClr val="000000"/>
              </a:buClr>
              <a:buSzPts val="5500"/>
              <a:buFont typeface="Helvetica Neue"/>
              <a:buNone/>
              <a:defRPr sz="5500"/>
            </a:lvl3pPr>
            <a:lvl4pPr marL="1828800" lvl="3" indent="-228600" algn="l">
              <a:lnSpc>
                <a:spcPct val="100000"/>
              </a:lnSpc>
              <a:spcBef>
                <a:spcPts val="1800"/>
              </a:spcBef>
              <a:spcAft>
                <a:spcPts val="0"/>
              </a:spcAft>
              <a:buClr>
                <a:srgbClr val="000000"/>
              </a:buClr>
              <a:buSzPts val="5500"/>
              <a:buFont typeface="Helvetica Neue"/>
              <a:buNone/>
              <a:defRPr sz="5500"/>
            </a:lvl4pPr>
            <a:lvl5pPr marL="2286000" lvl="4" indent="-228600" algn="l">
              <a:lnSpc>
                <a:spcPct val="100000"/>
              </a:lnSpc>
              <a:spcBef>
                <a:spcPts val="1800"/>
              </a:spcBef>
              <a:spcAft>
                <a:spcPts val="0"/>
              </a:spcAft>
              <a:buClr>
                <a:srgbClr val="000000"/>
              </a:buClr>
              <a:buSzPts val="5500"/>
              <a:buFont typeface="Helvetica Neue"/>
              <a:buNone/>
              <a:defRPr sz="5500"/>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3" name="Google Shape;23;p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ím és fotó">
  <p:cSld name="Cím és fotó">
    <p:spTree>
      <p:nvGrpSpPr>
        <p:cNvPr id="1" name="Shape 24"/>
        <p:cNvGrpSpPr/>
        <p:nvPr/>
      </p:nvGrpSpPr>
      <p:grpSpPr>
        <a:xfrm>
          <a:off x="0" y="0"/>
          <a:ext cx="0" cy="0"/>
          <a:chOff x="0" y="0"/>
          <a:chExt cx="0" cy="0"/>
        </a:xfrm>
      </p:grpSpPr>
      <p:sp>
        <p:nvSpPr>
          <p:cNvPr id="25" name="Google Shape;25;p5"/>
          <p:cNvSpPr>
            <a:spLocks noGrp="1"/>
          </p:cNvSpPr>
          <p:nvPr>
            <p:ph type="pic" idx="2"/>
          </p:nvPr>
        </p:nvSpPr>
        <p:spPr>
          <a:xfrm>
            <a:off x="-1155700" y="-1295400"/>
            <a:ext cx="26746199" cy="1601893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6" name="Google Shape;26;p5"/>
          <p:cNvSpPr txBox="1">
            <a:spLocks noGrp="1"/>
          </p:cNvSpPr>
          <p:nvPr>
            <p:ph type="title"/>
          </p:nvPr>
        </p:nvSpPr>
        <p:spPr>
          <a:xfrm>
            <a:off x="1206500" y="7124700"/>
            <a:ext cx="21971000" cy="4648200"/>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7" name="Google Shape;27;p5"/>
          <p:cNvSpPr txBox="1">
            <a:spLocks noGrp="1"/>
          </p:cNvSpPr>
          <p:nvPr>
            <p:ph type="body" idx="1"/>
          </p:nvPr>
        </p:nvSpPr>
        <p:spPr>
          <a:xfrm>
            <a:off x="1207690" y="1106137"/>
            <a:ext cx="21968621"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8" name="Google Shape;28;p5"/>
          <p:cNvSpPr txBox="1">
            <a:spLocks noGrp="1"/>
          </p:cNvSpPr>
          <p:nvPr>
            <p:ph type="body" idx="3"/>
          </p:nvPr>
        </p:nvSpPr>
        <p:spPr>
          <a:xfrm>
            <a:off x="1206500" y="11609910"/>
            <a:ext cx="21971000" cy="111695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9" name="Google Shape;29;p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ásik cím és fotó ">
  <p:cSld name="Másik cím és fotó ">
    <p:spTree>
      <p:nvGrpSpPr>
        <p:cNvPr id="1" name="Shape 30"/>
        <p:cNvGrpSpPr/>
        <p:nvPr/>
      </p:nvGrpSpPr>
      <p:grpSpPr>
        <a:xfrm>
          <a:off x="0" y="0"/>
          <a:ext cx="0" cy="0"/>
          <a:chOff x="0" y="0"/>
          <a:chExt cx="0" cy="0"/>
        </a:xfrm>
      </p:grpSpPr>
      <p:sp>
        <p:nvSpPr>
          <p:cNvPr id="31" name="Google Shape;31;p6"/>
          <p:cNvSpPr>
            <a:spLocks noGrp="1"/>
          </p:cNvSpPr>
          <p:nvPr>
            <p:ph type="pic" idx="2"/>
          </p:nvPr>
        </p:nvSpPr>
        <p:spPr>
          <a:xfrm>
            <a:off x="10972800" y="-203200"/>
            <a:ext cx="12144836" cy="14135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2" name="Google Shape;32;p6"/>
          <p:cNvSpPr txBox="1">
            <a:spLocks noGrp="1"/>
          </p:cNvSpPr>
          <p:nvPr>
            <p:ph type="title"/>
          </p:nvPr>
        </p:nvSpPr>
        <p:spPr>
          <a:xfrm>
            <a:off x="1206500" y="1270000"/>
            <a:ext cx="9779000" cy="5882273"/>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3" name="Google Shape;33;p6"/>
          <p:cNvSpPr txBox="1">
            <a:spLocks noGrp="1"/>
          </p:cNvSpPr>
          <p:nvPr>
            <p:ph type="body" idx="1"/>
          </p:nvPr>
        </p:nvSpPr>
        <p:spPr>
          <a:xfrm>
            <a:off x="1206500" y="7060576"/>
            <a:ext cx="9779000" cy="5385424"/>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4" name="Google Shape;34;p6"/>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elsorolásjelek">
  <p:cSld name="Felsorolásjelek">
    <p:spTree>
      <p:nvGrpSpPr>
        <p:cNvPr id="1" name="Shape 35"/>
        <p:cNvGrpSpPr/>
        <p:nvPr/>
      </p:nvGrpSpPr>
      <p:grpSpPr>
        <a:xfrm>
          <a:off x="0" y="0"/>
          <a:ext cx="0" cy="0"/>
          <a:chOff x="0" y="0"/>
          <a:chExt cx="0" cy="0"/>
        </a:xfrm>
      </p:grpSpPr>
      <p:sp>
        <p:nvSpPr>
          <p:cNvPr id="36" name="Google Shape;36;p7"/>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7" name="Google Shape;37;p7"/>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ím, listajelek és fénykép">
  <p:cSld name="Cím, listajelek és fénykép">
    <p:spTree>
      <p:nvGrpSpPr>
        <p:cNvPr id="1" name="Shape 38"/>
        <p:cNvGrpSpPr/>
        <p:nvPr/>
      </p:nvGrpSpPr>
      <p:grpSpPr>
        <a:xfrm>
          <a:off x="0" y="0"/>
          <a:ext cx="0" cy="0"/>
          <a:chOff x="0" y="0"/>
          <a:chExt cx="0" cy="0"/>
        </a:xfrm>
      </p:grpSpPr>
      <p:sp>
        <p:nvSpPr>
          <p:cNvPr id="39" name="Google Shape;39;p8"/>
          <p:cNvSpPr txBox="1">
            <a:spLocks noGrp="1"/>
          </p:cNvSpPr>
          <p:nvPr>
            <p:ph type="body" idx="1"/>
          </p:nvPr>
        </p:nvSpPr>
        <p:spPr>
          <a:xfrm>
            <a:off x="1206500" y="2372962"/>
            <a:ext cx="9779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0" name="Google Shape;40;p8"/>
          <p:cNvSpPr txBox="1">
            <a:spLocks noGrp="1"/>
          </p:cNvSpPr>
          <p:nvPr>
            <p:ph type="body" idx="2"/>
          </p:nvPr>
        </p:nvSpPr>
        <p:spPr>
          <a:xfrm>
            <a:off x="1206500" y="4248504"/>
            <a:ext cx="9779000" cy="8256630"/>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1" name="Google Shape;41;p8"/>
          <p:cNvSpPr>
            <a:spLocks noGrp="1"/>
          </p:cNvSpPr>
          <p:nvPr>
            <p:ph type="pic" idx="3"/>
          </p:nvPr>
        </p:nvSpPr>
        <p:spPr>
          <a:xfrm>
            <a:off x="12192000" y="-407266"/>
            <a:ext cx="10916874" cy="145558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2" name="Google Shape;42;p8"/>
          <p:cNvSpPr txBox="1">
            <a:spLocks noGrp="1"/>
          </p:cNvSpPr>
          <p:nvPr>
            <p:ph type="title"/>
          </p:nvPr>
        </p:nvSpPr>
        <p:spPr>
          <a:xfrm>
            <a:off x="1206500" y="1079500"/>
            <a:ext cx="9779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3" name="Google Shape;43;p8"/>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zakasz">
  <p:cSld name="Szakasz">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1206496" y="4533900"/>
            <a:ext cx="21971004" cy="4648200"/>
          </a:xfrm>
          <a:prstGeom prst="rect">
            <a:avLst/>
          </a:prstGeom>
          <a:noFill/>
          <a:ln>
            <a:noFill/>
          </a:ln>
        </p:spPr>
        <p:txBody>
          <a:bodyPr spcFirstLastPara="1" wrap="square" lIns="50800" tIns="50800" rIns="50800" bIns="50800" anchor="ctr" anchorCtr="0">
            <a:normAutofit/>
          </a:bodyPr>
          <a:lstStyle>
            <a:lvl1pPr lvl="0" algn="l">
              <a:lnSpc>
                <a:spcPct val="80000"/>
              </a:lnSpc>
              <a:spcBef>
                <a:spcPts val="0"/>
              </a:spcBef>
              <a:spcAft>
                <a:spcPts val="0"/>
              </a:spcAft>
              <a:buClr>
                <a:srgbClr val="000000"/>
              </a:buClr>
              <a:buSzPts val="11600"/>
              <a:buFont typeface="Helvetica Neue"/>
              <a:buNone/>
              <a:defRPr sz="11600" b="0">
                <a:latin typeface="Helvetica Neue"/>
                <a:ea typeface="Helvetica Neue"/>
                <a:cs typeface="Helvetica Neue"/>
                <a:sym typeface="Helvetica Neu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6" name="Google Shape;46;p9"/>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sak cím">
  <p:cSld name="Csak cím">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1206500" y="1079500"/>
            <a:ext cx="21971000" cy="1434949"/>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9" name="Google Shape;49;p10"/>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0" name="Google Shape;50;p10"/>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1"/>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1"/>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hu-H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grpSp>
        <p:nvGrpSpPr>
          <p:cNvPr id="76" name="Google Shape;76;p17"/>
          <p:cNvGrpSpPr/>
          <p:nvPr/>
        </p:nvGrpSpPr>
        <p:grpSpPr>
          <a:xfrm>
            <a:off x="-29497" y="2044615"/>
            <a:ext cx="18134255" cy="9988689"/>
            <a:chOff x="-29497" y="2044615"/>
            <a:chExt cx="18134255" cy="9988689"/>
          </a:xfrm>
        </p:grpSpPr>
        <p:sp>
          <p:nvSpPr>
            <p:cNvPr id="77" name="Google Shape;77;p17"/>
            <p:cNvSpPr/>
            <p:nvPr/>
          </p:nvSpPr>
          <p:spPr>
            <a:xfrm>
              <a:off x="-29497" y="2044615"/>
              <a:ext cx="11453578" cy="9988688"/>
            </a:xfrm>
            <a:custGeom>
              <a:avLst/>
              <a:gdLst/>
              <a:ahLst/>
              <a:cxnLst/>
              <a:rect l="l" t="t" r="r" b="b"/>
              <a:pathLst>
                <a:path w="23757" h="21600" extrusionOk="0">
                  <a:moveTo>
                    <a:pt x="0" y="0"/>
                  </a:moveTo>
                  <a:lnTo>
                    <a:pt x="21263" y="0"/>
                  </a:lnTo>
                  <a:cubicBezTo>
                    <a:pt x="21485" y="3363"/>
                    <a:pt x="23757" y="7063"/>
                    <a:pt x="23757" y="10812"/>
                  </a:cubicBezTo>
                  <a:cubicBezTo>
                    <a:pt x="23756" y="14554"/>
                    <a:pt x="21484" y="18244"/>
                    <a:pt x="21263" y="21600"/>
                  </a:cubicBezTo>
                  <a:lnTo>
                    <a:pt x="0" y="21600"/>
                  </a:lnTo>
                  <a:lnTo>
                    <a:pt x="0" y="0"/>
                  </a:lnTo>
                  <a:close/>
                </a:path>
              </a:pathLst>
            </a:custGeom>
            <a:solidFill>
              <a:srgbClr val="0C754A"/>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78" name="Google Shape;78;p17"/>
            <p:cNvSpPr/>
            <p:nvPr/>
          </p:nvSpPr>
          <p:spPr>
            <a:xfrm>
              <a:off x="9003666" y="6723760"/>
              <a:ext cx="4145906" cy="5309544"/>
            </a:xfrm>
            <a:custGeom>
              <a:avLst/>
              <a:gdLst/>
              <a:ahLst/>
              <a:cxnLst/>
              <a:rect l="l" t="t" r="r" b="b"/>
              <a:pathLst>
                <a:path w="21978" h="21648" extrusionOk="0">
                  <a:moveTo>
                    <a:pt x="12418" y="45"/>
                  </a:moveTo>
                  <a:lnTo>
                    <a:pt x="0" y="21648"/>
                  </a:lnTo>
                  <a:lnTo>
                    <a:pt x="10222" y="21642"/>
                  </a:lnTo>
                  <a:lnTo>
                    <a:pt x="21978" y="0"/>
                  </a:lnTo>
                  <a:lnTo>
                    <a:pt x="12418" y="45"/>
                  </a:lnTo>
                  <a:close/>
                </a:path>
              </a:pathLst>
            </a:custGeom>
            <a:solidFill>
              <a:srgbClr val="0C754A"/>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79" name="Google Shape;79;p17"/>
            <p:cNvSpPr/>
            <p:nvPr/>
          </p:nvSpPr>
          <p:spPr>
            <a:xfrm flipH="1">
              <a:off x="9377212" y="2044615"/>
              <a:ext cx="3779755" cy="4705653"/>
            </a:xfrm>
            <a:custGeom>
              <a:avLst/>
              <a:gdLst/>
              <a:ahLst/>
              <a:cxnLst/>
              <a:rect l="l" t="t" r="r" b="b"/>
              <a:pathLst>
                <a:path w="21600" h="21600" extrusionOk="0">
                  <a:moveTo>
                    <a:pt x="11403" y="0"/>
                  </a:moveTo>
                  <a:lnTo>
                    <a:pt x="0" y="21527"/>
                  </a:lnTo>
                  <a:lnTo>
                    <a:pt x="10321" y="21600"/>
                  </a:lnTo>
                  <a:lnTo>
                    <a:pt x="21600" y="18"/>
                  </a:lnTo>
                  <a:lnTo>
                    <a:pt x="11403" y="0"/>
                  </a:lnTo>
                  <a:close/>
                </a:path>
              </a:pathLst>
            </a:custGeom>
            <a:solidFill>
              <a:srgbClr val="0C754A"/>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0" name="Google Shape;80;p17"/>
            <p:cNvSpPr/>
            <p:nvPr/>
          </p:nvSpPr>
          <p:spPr>
            <a:xfrm>
              <a:off x="11552197" y="6723759"/>
              <a:ext cx="4074600" cy="5309544"/>
            </a:xfrm>
            <a:custGeom>
              <a:avLst/>
              <a:gdLst/>
              <a:ahLst/>
              <a:cxnLst/>
              <a:rect l="l" t="t" r="r" b="b"/>
              <a:pathLst>
                <a:path w="21600" h="21600" extrusionOk="0">
                  <a:moveTo>
                    <a:pt x="12040" y="45"/>
                  </a:moveTo>
                  <a:lnTo>
                    <a:pt x="0" y="21600"/>
                  </a:lnTo>
                  <a:lnTo>
                    <a:pt x="9844" y="21546"/>
                  </a:lnTo>
                  <a:lnTo>
                    <a:pt x="21600" y="0"/>
                  </a:lnTo>
                  <a:lnTo>
                    <a:pt x="12040" y="45"/>
                  </a:lnTo>
                  <a:close/>
                </a:path>
              </a:pathLst>
            </a:custGeom>
            <a:solidFill>
              <a:srgbClr val="0C754A"/>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1" name="Google Shape;81;p17"/>
            <p:cNvSpPr/>
            <p:nvPr/>
          </p:nvSpPr>
          <p:spPr>
            <a:xfrm flipH="1">
              <a:off x="11854443" y="2044615"/>
              <a:ext cx="3779756" cy="4705653"/>
            </a:xfrm>
            <a:custGeom>
              <a:avLst/>
              <a:gdLst/>
              <a:ahLst/>
              <a:cxnLst/>
              <a:rect l="l" t="t" r="r" b="b"/>
              <a:pathLst>
                <a:path w="21600" h="21600" extrusionOk="0">
                  <a:moveTo>
                    <a:pt x="11403" y="0"/>
                  </a:moveTo>
                  <a:lnTo>
                    <a:pt x="0" y="21527"/>
                  </a:lnTo>
                  <a:lnTo>
                    <a:pt x="10321" y="21600"/>
                  </a:lnTo>
                  <a:lnTo>
                    <a:pt x="21600" y="18"/>
                  </a:lnTo>
                  <a:lnTo>
                    <a:pt x="11403" y="0"/>
                  </a:lnTo>
                  <a:close/>
                </a:path>
              </a:pathLst>
            </a:custGeom>
            <a:solidFill>
              <a:srgbClr val="0C754A"/>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2" name="Google Shape;82;p17"/>
            <p:cNvSpPr/>
            <p:nvPr/>
          </p:nvSpPr>
          <p:spPr>
            <a:xfrm>
              <a:off x="14022763" y="6723759"/>
              <a:ext cx="4074600" cy="5309544"/>
            </a:xfrm>
            <a:custGeom>
              <a:avLst/>
              <a:gdLst/>
              <a:ahLst/>
              <a:cxnLst/>
              <a:rect l="l" t="t" r="r" b="b"/>
              <a:pathLst>
                <a:path w="21600" h="21600" extrusionOk="0">
                  <a:moveTo>
                    <a:pt x="12040" y="45"/>
                  </a:moveTo>
                  <a:lnTo>
                    <a:pt x="0" y="21600"/>
                  </a:lnTo>
                  <a:lnTo>
                    <a:pt x="9844" y="21546"/>
                  </a:lnTo>
                  <a:lnTo>
                    <a:pt x="21600" y="0"/>
                  </a:lnTo>
                  <a:lnTo>
                    <a:pt x="12040" y="45"/>
                  </a:lnTo>
                  <a:close/>
                </a:path>
              </a:pathLst>
            </a:custGeom>
            <a:solidFill>
              <a:srgbClr val="0C754A"/>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3" name="Google Shape;83;p17"/>
            <p:cNvSpPr/>
            <p:nvPr/>
          </p:nvSpPr>
          <p:spPr>
            <a:xfrm flipH="1">
              <a:off x="14325003" y="2044615"/>
              <a:ext cx="3779755" cy="4705653"/>
            </a:xfrm>
            <a:custGeom>
              <a:avLst/>
              <a:gdLst/>
              <a:ahLst/>
              <a:cxnLst/>
              <a:rect l="l" t="t" r="r" b="b"/>
              <a:pathLst>
                <a:path w="21600" h="21600" extrusionOk="0">
                  <a:moveTo>
                    <a:pt x="11403" y="0"/>
                  </a:moveTo>
                  <a:lnTo>
                    <a:pt x="0" y="21527"/>
                  </a:lnTo>
                  <a:lnTo>
                    <a:pt x="10321" y="21600"/>
                  </a:lnTo>
                  <a:lnTo>
                    <a:pt x="21600" y="18"/>
                  </a:lnTo>
                  <a:lnTo>
                    <a:pt x="11403" y="0"/>
                  </a:lnTo>
                  <a:close/>
                </a:path>
              </a:pathLst>
            </a:custGeom>
            <a:solidFill>
              <a:srgbClr val="0C754A"/>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grpSp>
      <p:pic>
        <p:nvPicPr>
          <p:cNvPr id="84" name="Google Shape;84;p17" descr="MATE_2021_green_Rajztábla 1.jpg"/>
          <p:cNvPicPr preferRelativeResize="0"/>
          <p:nvPr/>
        </p:nvPicPr>
        <p:blipFill rotWithShape="1">
          <a:blip r:embed="rId3">
            <a:alphaModFix/>
          </a:blip>
          <a:srcRect l="15451" t="22853" r="15451" b="22852"/>
          <a:stretch/>
        </p:blipFill>
        <p:spPr>
          <a:xfrm>
            <a:off x="18423041" y="5590579"/>
            <a:ext cx="5067811" cy="2535024"/>
          </a:xfrm>
          <a:prstGeom prst="rect">
            <a:avLst/>
          </a:prstGeom>
          <a:noFill/>
          <a:ln>
            <a:noFill/>
          </a:ln>
        </p:spPr>
      </p:pic>
      <p:sp>
        <p:nvSpPr>
          <p:cNvPr id="85" name="Google Shape;85;p17"/>
          <p:cNvSpPr txBox="1"/>
          <p:nvPr/>
        </p:nvSpPr>
        <p:spPr>
          <a:xfrm>
            <a:off x="1545263" y="4329780"/>
            <a:ext cx="10659622" cy="2540001"/>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EFDFF"/>
              </a:buClr>
              <a:buSzPts val="8000"/>
              <a:buFont typeface="Helvetica Neue"/>
              <a:buNone/>
            </a:pPr>
            <a:r>
              <a:rPr lang="hu-HU" sz="8000" b="1" i="0" u="none" strike="noStrike" cap="none">
                <a:solidFill>
                  <a:srgbClr val="FEFDFF"/>
                </a:solidFill>
                <a:latin typeface="Helvetica Neue"/>
                <a:ea typeface="Helvetica Neue"/>
                <a:cs typeface="Helvetica Neue"/>
                <a:sym typeface="Helvetica Neue"/>
              </a:rPr>
              <a:t>AZ ELŐADÁS CÍME, KÉT SORBAN</a:t>
            </a:r>
            <a:endParaRPr/>
          </a:p>
        </p:txBody>
      </p:sp>
      <p:sp>
        <p:nvSpPr>
          <p:cNvPr id="86" name="Google Shape;86;p17"/>
          <p:cNvSpPr txBox="1"/>
          <p:nvPr/>
        </p:nvSpPr>
        <p:spPr>
          <a:xfrm>
            <a:off x="1545263" y="7806465"/>
            <a:ext cx="10659622" cy="685801"/>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EFDFF"/>
              </a:buClr>
              <a:buSzPts val="3800"/>
              <a:buFont typeface="Helvetica Neue"/>
              <a:buNone/>
            </a:pPr>
            <a:r>
              <a:rPr lang="hu-HU" sz="3800" b="1" i="0" u="none" strike="noStrike" cap="none">
                <a:solidFill>
                  <a:srgbClr val="FEFDFF"/>
                </a:solidFill>
                <a:latin typeface="Helvetica Neue"/>
                <a:ea typeface="Helvetica Neue"/>
                <a:cs typeface="Helvetica Neue"/>
                <a:sym typeface="Helvetica Neue"/>
              </a:rPr>
              <a:t>KÉSZÍTETTE: SAMPLE TAMÁS</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p:nvPr/>
        </p:nvSpPr>
        <p:spPr>
          <a:xfrm>
            <a:off x="1545263" y="4329780"/>
            <a:ext cx="10659622" cy="2540001"/>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EFDFF"/>
              </a:buClr>
              <a:buSzPts val="8000"/>
              <a:buFont typeface="Helvetica Neue"/>
              <a:buNone/>
            </a:pPr>
            <a:r>
              <a:rPr lang="hu-HU" sz="8000" b="1" i="0" u="none" strike="noStrike" cap="none">
                <a:solidFill>
                  <a:srgbClr val="FEFDFF"/>
                </a:solidFill>
                <a:latin typeface="Helvetica Neue"/>
                <a:ea typeface="Helvetica Neue"/>
                <a:cs typeface="Helvetica Neue"/>
                <a:sym typeface="Helvetica Neue"/>
              </a:rPr>
              <a:t>AZ ELŐADÁS CÍME, KÉT SORBAN</a:t>
            </a:r>
            <a:endParaRPr/>
          </a:p>
        </p:txBody>
      </p:sp>
      <p:sp>
        <p:nvSpPr>
          <p:cNvPr id="92" name="Google Shape;92;p18"/>
          <p:cNvSpPr txBox="1"/>
          <p:nvPr/>
        </p:nvSpPr>
        <p:spPr>
          <a:xfrm>
            <a:off x="1545263" y="7806465"/>
            <a:ext cx="10659622" cy="685801"/>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EFDFF"/>
              </a:buClr>
              <a:buSzPts val="3800"/>
              <a:buFont typeface="Helvetica Neue"/>
              <a:buNone/>
            </a:pPr>
            <a:r>
              <a:rPr lang="hu-HU" sz="3800" b="1" i="0" u="none" strike="noStrike" cap="none">
                <a:solidFill>
                  <a:srgbClr val="FEFDFF"/>
                </a:solidFill>
                <a:latin typeface="Helvetica Neue"/>
                <a:ea typeface="Helvetica Neue"/>
                <a:cs typeface="Helvetica Neue"/>
                <a:sym typeface="Helvetica Neue"/>
              </a:rPr>
              <a:t>KÉSZÍTETTE: SAMPLE TAMÁS</a:t>
            </a:r>
            <a:endParaRPr/>
          </a:p>
        </p:txBody>
      </p:sp>
      <p:pic>
        <p:nvPicPr>
          <p:cNvPr id="93" name="Google Shape;93;p18"/>
          <p:cNvPicPr preferRelativeResize="0"/>
          <p:nvPr/>
        </p:nvPicPr>
        <p:blipFill rotWithShape="1">
          <a:blip r:embed="rId3">
            <a:alphaModFix/>
          </a:blip>
          <a:srcRect/>
          <a:stretch/>
        </p:blipFill>
        <p:spPr>
          <a:xfrm>
            <a:off x="-163409" y="-103054"/>
            <a:ext cx="25022338" cy="17190639"/>
          </a:xfrm>
          <a:prstGeom prst="rect">
            <a:avLst/>
          </a:prstGeom>
          <a:noFill/>
          <a:ln>
            <a:noFill/>
          </a:ln>
        </p:spPr>
      </p:pic>
      <p:pic>
        <p:nvPicPr>
          <p:cNvPr id="94" name="Google Shape;94;p18"/>
          <p:cNvPicPr preferRelativeResize="0"/>
          <p:nvPr/>
        </p:nvPicPr>
        <p:blipFill rotWithShape="1">
          <a:blip r:embed="rId4">
            <a:alphaModFix/>
          </a:blip>
          <a:srcRect/>
          <a:stretch/>
        </p:blipFill>
        <p:spPr>
          <a:xfrm>
            <a:off x="16040048" y="8699500"/>
            <a:ext cx="7874000" cy="5016500"/>
          </a:xfrm>
          <a:prstGeom prst="rect">
            <a:avLst/>
          </a:prstGeom>
          <a:noFill/>
          <a:ln>
            <a:noFill/>
          </a:ln>
        </p:spPr>
      </p:pic>
      <p:pic>
        <p:nvPicPr>
          <p:cNvPr id="95" name="Google Shape;95;p18"/>
          <p:cNvPicPr preferRelativeResize="0"/>
          <p:nvPr/>
        </p:nvPicPr>
        <p:blipFill rotWithShape="1">
          <a:blip r:embed="rId5">
            <a:alphaModFix/>
          </a:blip>
          <a:srcRect/>
          <a:stretch/>
        </p:blipFill>
        <p:spPr>
          <a:xfrm>
            <a:off x="-163409" y="-103054"/>
            <a:ext cx="21551900" cy="2044700"/>
          </a:xfrm>
          <a:prstGeom prst="rect">
            <a:avLst/>
          </a:prstGeom>
          <a:noFill/>
          <a:ln>
            <a:noFill/>
          </a:ln>
        </p:spPr>
      </p:pic>
      <p:sp>
        <p:nvSpPr>
          <p:cNvPr id="96" name="Google Shape;96;p18"/>
          <p:cNvSpPr/>
          <p:nvPr/>
        </p:nvSpPr>
        <p:spPr>
          <a:xfrm>
            <a:off x="538244" y="431288"/>
            <a:ext cx="13206330" cy="10156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6000"/>
              <a:buFont typeface="Helvetica Neue"/>
              <a:buNone/>
            </a:pPr>
            <a:r>
              <a:rPr lang="hu-HU" sz="6000" b="1" i="0" u="none" strike="noStrike" cap="none">
                <a:solidFill>
                  <a:schemeClr val="lt1"/>
                </a:solidFill>
                <a:latin typeface="Helvetica Neue"/>
                <a:ea typeface="Helvetica Neue"/>
                <a:cs typeface="Helvetica Neue"/>
                <a:sym typeface="Helvetica Neue"/>
              </a:rPr>
              <a:t>AZ ELŐADÁS CÍME</a:t>
            </a:r>
            <a:endParaRPr/>
          </a:p>
        </p:txBody>
      </p:sp>
      <p:sp>
        <p:nvSpPr>
          <p:cNvPr id="97" name="Google Shape;97;p18"/>
          <p:cNvSpPr txBox="1"/>
          <p:nvPr/>
        </p:nvSpPr>
        <p:spPr>
          <a:xfrm>
            <a:off x="538243" y="2229306"/>
            <a:ext cx="9720181" cy="841256"/>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EFDFF"/>
              </a:buClr>
              <a:buSzPts val="4800"/>
              <a:buFont typeface="Helvetica Neue"/>
              <a:buNone/>
            </a:pPr>
            <a:r>
              <a:rPr lang="hu-HU" sz="4800" b="0" i="0" u="none" strike="noStrike" cap="none">
                <a:solidFill>
                  <a:srgbClr val="FEFDFF"/>
                </a:solidFill>
                <a:latin typeface="Helvetica Neue"/>
                <a:ea typeface="Helvetica Neue"/>
                <a:cs typeface="Helvetica Neue"/>
                <a:sym typeface="Helvetica Neue"/>
              </a:rPr>
              <a:t>ALCÍM</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9" descr="iStock-1158790704.jpg"/>
          <p:cNvPicPr preferRelativeResize="0"/>
          <p:nvPr/>
        </p:nvPicPr>
        <p:blipFill rotWithShape="1">
          <a:blip r:embed="rId3">
            <a:alphaModFix/>
          </a:blip>
          <a:srcRect/>
          <a:stretch/>
        </p:blipFill>
        <p:spPr>
          <a:xfrm>
            <a:off x="7435551" y="1972610"/>
            <a:ext cx="17035575" cy="11840556"/>
          </a:xfrm>
          <a:prstGeom prst="rect">
            <a:avLst/>
          </a:prstGeom>
          <a:noFill/>
          <a:ln>
            <a:noFill/>
          </a:ln>
        </p:spPr>
      </p:pic>
      <p:pic>
        <p:nvPicPr>
          <p:cNvPr id="103" name="Google Shape;103;p19"/>
          <p:cNvPicPr preferRelativeResize="0"/>
          <p:nvPr/>
        </p:nvPicPr>
        <p:blipFill rotWithShape="1">
          <a:blip r:embed="rId4">
            <a:alphaModFix/>
          </a:blip>
          <a:srcRect l="22208" t="-1" b="-1281"/>
          <a:stretch/>
        </p:blipFill>
        <p:spPr>
          <a:xfrm>
            <a:off x="-55638" y="-37310"/>
            <a:ext cx="16765662" cy="2070880"/>
          </a:xfrm>
          <a:prstGeom prst="rect">
            <a:avLst/>
          </a:prstGeom>
          <a:noFill/>
          <a:ln>
            <a:noFill/>
          </a:ln>
        </p:spPr>
      </p:pic>
      <p:sp>
        <p:nvSpPr>
          <p:cNvPr id="104" name="Google Shape;104;p19"/>
          <p:cNvSpPr txBox="1"/>
          <p:nvPr/>
        </p:nvSpPr>
        <p:spPr>
          <a:xfrm>
            <a:off x="745781" y="3272565"/>
            <a:ext cx="6734948" cy="9753601"/>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0000"/>
              </a:buClr>
              <a:buSzPts val="3200"/>
              <a:buFont typeface="Helvetica Neue"/>
              <a:buNone/>
            </a:pPr>
            <a:r>
              <a:rPr lang="hu-HU" sz="3200" b="1" i="0" u="none" strike="noStrike" cap="none">
                <a:solidFill>
                  <a:srgbClr val="000000"/>
                </a:solidFill>
                <a:latin typeface="Helvetica Neue"/>
                <a:ea typeface="Helvetica Neue"/>
                <a:cs typeface="Helvetica Neue"/>
                <a:sym typeface="Helvetica Neue"/>
              </a:rPr>
              <a:t>Lorem ipsum dolor sit amet, consectetur adipiscing elit. Curabitur ac posuere mauris. Etiam augue lectus, pharetra vel suscipit vitae, volutpat nec enim. </a:t>
            </a:r>
            <a:endParaRPr/>
          </a:p>
          <a:p>
            <a:pPr marL="0" marR="0" lvl="0" indent="0" algn="l" rtl="0">
              <a:lnSpc>
                <a:spcPct val="100000"/>
              </a:lnSpc>
              <a:spcBef>
                <a:spcPts val="0"/>
              </a:spcBef>
              <a:spcAft>
                <a:spcPts val="0"/>
              </a:spcAft>
              <a:buClr>
                <a:srgbClr val="000000"/>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3200"/>
              <a:buFont typeface="Helvetica Neue"/>
              <a:buNone/>
            </a:pPr>
            <a:r>
              <a:rPr lang="hu-HU" sz="3200" b="0" i="0" u="none" strike="noStrike" cap="none">
                <a:solidFill>
                  <a:srgbClr val="000000"/>
                </a:solidFill>
                <a:latin typeface="Helvetica Neue"/>
                <a:ea typeface="Helvetica Neue"/>
                <a:cs typeface="Helvetica Neue"/>
                <a:sym typeface="Helvetica Neue"/>
              </a:rPr>
              <a:t>Nulla ac laoreet elit. Nam lobortis neque vitae est fringilla dignissim quis vehicula nibh. Phasellus nec consequat enim. Interdum et malesuada fames ac ante ipsum primis in faucibus. Suspendisse finibus nulla vel lectus mattis ullamcorper. Duis tempor sodales nisl, eget ultricies erat sollicitudin. </a:t>
            </a:r>
            <a:endParaRPr/>
          </a:p>
          <a:p>
            <a:pPr marL="0" marR="0" lvl="0" indent="0" algn="l" rtl="0">
              <a:lnSpc>
                <a:spcPct val="100000"/>
              </a:lnSpc>
              <a:spcBef>
                <a:spcPts val="0"/>
              </a:spcBef>
              <a:spcAft>
                <a:spcPts val="0"/>
              </a:spcAft>
              <a:buClr>
                <a:srgbClr val="000000"/>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3200"/>
              <a:buFont typeface="Helvetica Neue"/>
              <a:buNone/>
            </a:pPr>
            <a:r>
              <a:rPr lang="hu-HU" sz="3200" b="0" i="0" u="none" strike="noStrike" cap="none">
                <a:solidFill>
                  <a:srgbClr val="000000"/>
                </a:solidFill>
                <a:latin typeface="Helvetica Neue"/>
                <a:ea typeface="Helvetica Neue"/>
                <a:cs typeface="Helvetica Neue"/>
                <a:sym typeface="Helvetica Neue"/>
              </a:rPr>
              <a:t>Phasellus ac dui vulputate, tristique </a:t>
            </a:r>
            <a:endParaRPr/>
          </a:p>
          <a:p>
            <a:pPr marL="0" marR="0" lvl="0" indent="0" algn="l" rtl="0">
              <a:lnSpc>
                <a:spcPct val="100000"/>
              </a:lnSpc>
              <a:spcBef>
                <a:spcPts val="0"/>
              </a:spcBef>
              <a:spcAft>
                <a:spcPts val="0"/>
              </a:spcAft>
              <a:buClr>
                <a:srgbClr val="000000"/>
              </a:buClr>
              <a:buSzPts val="3200"/>
              <a:buFont typeface="Helvetica Neue"/>
              <a:buNone/>
            </a:pPr>
            <a:r>
              <a:rPr lang="hu-HU" sz="3200" b="0" i="0" u="none" strike="noStrike" cap="none">
                <a:solidFill>
                  <a:srgbClr val="000000"/>
                </a:solidFill>
                <a:latin typeface="Helvetica Neue"/>
                <a:ea typeface="Helvetica Neue"/>
                <a:cs typeface="Helvetica Neue"/>
                <a:sym typeface="Helvetica Neue"/>
              </a:rPr>
              <a:t>enim id, pretium arcu. Ut gravida bibendum felis sit amet semper.</a:t>
            </a:r>
            <a:endParaRPr/>
          </a:p>
        </p:txBody>
      </p:sp>
      <p:sp>
        <p:nvSpPr>
          <p:cNvPr id="105" name="Google Shape;105;p19"/>
          <p:cNvSpPr txBox="1"/>
          <p:nvPr/>
        </p:nvSpPr>
        <p:spPr>
          <a:xfrm>
            <a:off x="742856" y="2538071"/>
            <a:ext cx="6336861" cy="495301"/>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0000"/>
              </a:buClr>
              <a:buSzPts val="2600"/>
              <a:buFont typeface="Helvetica Neue"/>
              <a:buNone/>
            </a:pPr>
            <a:r>
              <a:rPr lang="hu-HU" sz="2600" b="1" i="0" u="none" strike="noStrike" cap="none">
                <a:solidFill>
                  <a:srgbClr val="000000"/>
                </a:solidFill>
                <a:latin typeface="Helvetica Neue"/>
                <a:ea typeface="Helvetica Neue"/>
                <a:cs typeface="Helvetica Neue"/>
                <a:sym typeface="Helvetica Neue"/>
              </a:rPr>
              <a:t>SZÖVEGBLOKK CÍME</a:t>
            </a:r>
            <a:endParaRPr/>
          </a:p>
        </p:txBody>
      </p:sp>
      <p:sp>
        <p:nvSpPr>
          <p:cNvPr id="106" name="Google Shape;106;p19"/>
          <p:cNvSpPr txBox="1"/>
          <p:nvPr/>
        </p:nvSpPr>
        <p:spPr>
          <a:xfrm>
            <a:off x="971456" y="490734"/>
            <a:ext cx="8651334" cy="584201"/>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EFDFF"/>
              </a:buClr>
              <a:buSzPts val="3200"/>
              <a:buFont typeface="Helvetica Neue"/>
              <a:buNone/>
            </a:pPr>
            <a:r>
              <a:rPr lang="hu-HU" sz="3200" b="1" i="0" u="none" strike="noStrike" cap="none">
                <a:solidFill>
                  <a:srgbClr val="FEFDFF"/>
                </a:solidFill>
                <a:latin typeface="Helvetica Neue"/>
                <a:ea typeface="Helvetica Neue"/>
                <a:cs typeface="Helvetica Neue"/>
                <a:sym typeface="Helvetica Neue"/>
              </a:rPr>
              <a:t>IDE JÖN A DIA CÍME</a:t>
            </a:r>
            <a:endParaRPr/>
          </a:p>
        </p:txBody>
      </p:sp>
      <p:sp>
        <p:nvSpPr>
          <p:cNvPr id="107" name="Google Shape;107;p19"/>
          <p:cNvSpPr txBox="1"/>
          <p:nvPr/>
        </p:nvSpPr>
        <p:spPr>
          <a:xfrm>
            <a:off x="971456" y="1074935"/>
            <a:ext cx="8651334" cy="584201"/>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EFDFF"/>
              </a:buClr>
              <a:buSzPts val="3200"/>
              <a:buFont typeface="Helvetica Neue"/>
              <a:buNone/>
            </a:pPr>
            <a:r>
              <a:rPr lang="hu-HU" sz="3200" b="0" i="0" u="none" strike="noStrike" cap="none">
                <a:solidFill>
                  <a:srgbClr val="FEFDFF"/>
                </a:solidFill>
                <a:latin typeface="Helvetica Neue"/>
                <a:ea typeface="Helvetica Neue"/>
                <a:cs typeface="Helvetica Neue"/>
                <a:sym typeface="Helvetica Neue"/>
              </a:rPr>
              <a:t>ALCÍM</a:t>
            </a:r>
            <a:endParaRPr/>
          </a:p>
        </p:txBody>
      </p:sp>
      <p:sp>
        <p:nvSpPr>
          <p:cNvPr id="108" name="Google Shape;108;p19"/>
          <p:cNvSpPr txBox="1"/>
          <p:nvPr/>
        </p:nvSpPr>
        <p:spPr>
          <a:xfrm>
            <a:off x="19760672" y="-14967962"/>
            <a:ext cx="102657" cy="47192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pic>
        <p:nvPicPr>
          <p:cNvPr id="109" name="Google Shape;109;p19"/>
          <p:cNvPicPr preferRelativeResize="0"/>
          <p:nvPr/>
        </p:nvPicPr>
        <p:blipFill rotWithShape="1">
          <a:blip r:embed="rId5">
            <a:alphaModFix/>
          </a:blip>
          <a:srcRect/>
          <a:stretch/>
        </p:blipFill>
        <p:spPr>
          <a:xfrm>
            <a:off x="18457222" y="-236164"/>
            <a:ext cx="4122952" cy="26221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0"/>
          <p:cNvPicPr preferRelativeResize="0"/>
          <p:nvPr/>
        </p:nvPicPr>
        <p:blipFill rotWithShape="1">
          <a:blip r:embed="rId3">
            <a:alphaModFix/>
          </a:blip>
          <a:srcRect l="22208" t="-1" b="-1281"/>
          <a:stretch/>
        </p:blipFill>
        <p:spPr>
          <a:xfrm>
            <a:off x="-55638" y="-37310"/>
            <a:ext cx="16765662" cy="2070880"/>
          </a:xfrm>
          <a:prstGeom prst="rect">
            <a:avLst/>
          </a:prstGeom>
          <a:noFill/>
          <a:ln>
            <a:noFill/>
          </a:ln>
        </p:spPr>
      </p:pic>
      <p:grpSp>
        <p:nvGrpSpPr>
          <p:cNvPr id="115" name="Google Shape;115;p20"/>
          <p:cNvGrpSpPr/>
          <p:nvPr/>
        </p:nvGrpSpPr>
        <p:grpSpPr>
          <a:xfrm>
            <a:off x="886708" y="3082141"/>
            <a:ext cx="917986" cy="1015470"/>
            <a:chOff x="0" y="0"/>
            <a:chExt cx="917984" cy="1015468"/>
          </a:xfrm>
        </p:grpSpPr>
        <p:sp>
          <p:nvSpPr>
            <p:cNvPr id="116" name="Google Shape;116;p20"/>
            <p:cNvSpPr/>
            <p:nvPr/>
          </p:nvSpPr>
          <p:spPr>
            <a:xfrm>
              <a:off x="0" y="475689"/>
              <a:ext cx="414231" cy="539779"/>
            </a:xfrm>
            <a:custGeom>
              <a:avLst/>
              <a:gdLst/>
              <a:ahLst/>
              <a:cxnLst/>
              <a:rect l="l" t="t" r="r" b="b"/>
              <a:pathLst>
                <a:path w="21600" h="21600" extrusionOk="0">
                  <a:moveTo>
                    <a:pt x="12040" y="45"/>
                  </a:moveTo>
                  <a:lnTo>
                    <a:pt x="0" y="21600"/>
                  </a:lnTo>
                  <a:lnTo>
                    <a:pt x="9844" y="21546"/>
                  </a:lnTo>
                  <a:lnTo>
                    <a:pt x="21600" y="0"/>
                  </a:lnTo>
                  <a:lnTo>
                    <a:pt x="12040" y="45"/>
                  </a:lnTo>
                  <a:close/>
                </a:path>
              </a:pathLst>
            </a:custGeom>
            <a:solidFill>
              <a:srgbClr val="0C754A"/>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17" name="Google Shape;117;p20"/>
            <p:cNvSpPr/>
            <p:nvPr/>
          </p:nvSpPr>
          <p:spPr>
            <a:xfrm flipH="1">
              <a:off x="30726" y="0"/>
              <a:ext cx="384257" cy="478385"/>
            </a:xfrm>
            <a:custGeom>
              <a:avLst/>
              <a:gdLst/>
              <a:ahLst/>
              <a:cxnLst/>
              <a:rect l="l" t="t" r="r" b="b"/>
              <a:pathLst>
                <a:path w="21600" h="21600" extrusionOk="0">
                  <a:moveTo>
                    <a:pt x="11403" y="0"/>
                  </a:moveTo>
                  <a:lnTo>
                    <a:pt x="0" y="21527"/>
                  </a:lnTo>
                  <a:lnTo>
                    <a:pt x="10321" y="21600"/>
                  </a:lnTo>
                  <a:lnTo>
                    <a:pt x="21600" y="18"/>
                  </a:lnTo>
                  <a:lnTo>
                    <a:pt x="11403" y="0"/>
                  </a:lnTo>
                  <a:close/>
                </a:path>
              </a:pathLst>
            </a:custGeom>
            <a:solidFill>
              <a:srgbClr val="0C754A"/>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18" name="Google Shape;118;p20"/>
            <p:cNvSpPr/>
            <p:nvPr/>
          </p:nvSpPr>
          <p:spPr>
            <a:xfrm>
              <a:off x="251839" y="475689"/>
              <a:ext cx="414231" cy="539779"/>
            </a:xfrm>
            <a:custGeom>
              <a:avLst/>
              <a:gdLst/>
              <a:ahLst/>
              <a:cxnLst/>
              <a:rect l="l" t="t" r="r" b="b"/>
              <a:pathLst>
                <a:path w="21600" h="21600" extrusionOk="0">
                  <a:moveTo>
                    <a:pt x="12040" y="45"/>
                  </a:moveTo>
                  <a:lnTo>
                    <a:pt x="0" y="21600"/>
                  </a:lnTo>
                  <a:lnTo>
                    <a:pt x="9844" y="21546"/>
                  </a:lnTo>
                  <a:lnTo>
                    <a:pt x="21600" y="0"/>
                  </a:lnTo>
                  <a:lnTo>
                    <a:pt x="12040" y="45"/>
                  </a:lnTo>
                  <a:close/>
                </a:path>
              </a:pathLst>
            </a:custGeom>
            <a:solidFill>
              <a:srgbClr val="0C754A"/>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19" name="Google Shape;119;p20"/>
            <p:cNvSpPr/>
            <p:nvPr/>
          </p:nvSpPr>
          <p:spPr>
            <a:xfrm flipH="1">
              <a:off x="282565" y="0"/>
              <a:ext cx="384257" cy="478385"/>
            </a:xfrm>
            <a:custGeom>
              <a:avLst/>
              <a:gdLst/>
              <a:ahLst/>
              <a:cxnLst/>
              <a:rect l="l" t="t" r="r" b="b"/>
              <a:pathLst>
                <a:path w="21600" h="21600" extrusionOk="0">
                  <a:moveTo>
                    <a:pt x="11403" y="0"/>
                  </a:moveTo>
                  <a:lnTo>
                    <a:pt x="0" y="21527"/>
                  </a:lnTo>
                  <a:lnTo>
                    <a:pt x="10321" y="21600"/>
                  </a:lnTo>
                  <a:lnTo>
                    <a:pt x="21600" y="18"/>
                  </a:lnTo>
                  <a:lnTo>
                    <a:pt x="11403" y="0"/>
                  </a:lnTo>
                  <a:close/>
                </a:path>
              </a:pathLst>
            </a:custGeom>
            <a:solidFill>
              <a:srgbClr val="0C754A"/>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20" name="Google Shape;120;p20"/>
            <p:cNvSpPr/>
            <p:nvPr/>
          </p:nvSpPr>
          <p:spPr>
            <a:xfrm>
              <a:off x="503001" y="475689"/>
              <a:ext cx="414231" cy="539779"/>
            </a:xfrm>
            <a:custGeom>
              <a:avLst/>
              <a:gdLst/>
              <a:ahLst/>
              <a:cxnLst/>
              <a:rect l="l" t="t" r="r" b="b"/>
              <a:pathLst>
                <a:path w="21600" h="21600" extrusionOk="0">
                  <a:moveTo>
                    <a:pt x="12040" y="45"/>
                  </a:moveTo>
                  <a:lnTo>
                    <a:pt x="0" y="21600"/>
                  </a:lnTo>
                  <a:lnTo>
                    <a:pt x="9844" y="21546"/>
                  </a:lnTo>
                  <a:lnTo>
                    <a:pt x="21600" y="0"/>
                  </a:lnTo>
                  <a:lnTo>
                    <a:pt x="12040" y="45"/>
                  </a:lnTo>
                  <a:close/>
                </a:path>
              </a:pathLst>
            </a:custGeom>
            <a:solidFill>
              <a:srgbClr val="0C754A"/>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21" name="Google Shape;121;p20"/>
            <p:cNvSpPr/>
            <p:nvPr/>
          </p:nvSpPr>
          <p:spPr>
            <a:xfrm flipH="1">
              <a:off x="533727" y="0"/>
              <a:ext cx="384257" cy="478385"/>
            </a:xfrm>
            <a:custGeom>
              <a:avLst/>
              <a:gdLst/>
              <a:ahLst/>
              <a:cxnLst/>
              <a:rect l="l" t="t" r="r" b="b"/>
              <a:pathLst>
                <a:path w="21600" h="21600" extrusionOk="0">
                  <a:moveTo>
                    <a:pt x="11403" y="0"/>
                  </a:moveTo>
                  <a:lnTo>
                    <a:pt x="0" y="21527"/>
                  </a:lnTo>
                  <a:lnTo>
                    <a:pt x="10321" y="21600"/>
                  </a:lnTo>
                  <a:lnTo>
                    <a:pt x="21600" y="18"/>
                  </a:lnTo>
                  <a:lnTo>
                    <a:pt x="11403" y="0"/>
                  </a:lnTo>
                  <a:close/>
                </a:path>
              </a:pathLst>
            </a:custGeom>
            <a:solidFill>
              <a:srgbClr val="0C754A"/>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grpSp>
      <p:grpSp>
        <p:nvGrpSpPr>
          <p:cNvPr id="122" name="Google Shape;122;p20"/>
          <p:cNvGrpSpPr/>
          <p:nvPr/>
        </p:nvGrpSpPr>
        <p:grpSpPr>
          <a:xfrm>
            <a:off x="886708" y="9941475"/>
            <a:ext cx="917986" cy="1015469"/>
            <a:chOff x="0" y="0"/>
            <a:chExt cx="917984" cy="1015468"/>
          </a:xfrm>
        </p:grpSpPr>
        <p:sp>
          <p:nvSpPr>
            <p:cNvPr id="123" name="Google Shape;123;p20"/>
            <p:cNvSpPr/>
            <p:nvPr/>
          </p:nvSpPr>
          <p:spPr>
            <a:xfrm>
              <a:off x="0" y="475689"/>
              <a:ext cx="414231" cy="539779"/>
            </a:xfrm>
            <a:custGeom>
              <a:avLst/>
              <a:gdLst/>
              <a:ahLst/>
              <a:cxnLst/>
              <a:rect l="l" t="t" r="r" b="b"/>
              <a:pathLst>
                <a:path w="21600" h="21600" extrusionOk="0">
                  <a:moveTo>
                    <a:pt x="12040" y="45"/>
                  </a:moveTo>
                  <a:lnTo>
                    <a:pt x="0" y="21600"/>
                  </a:lnTo>
                  <a:lnTo>
                    <a:pt x="9844" y="21546"/>
                  </a:lnTo>
                  <a:lnTo>
                    <a:pt x="21600" y="0"/>
                  </a:lnTo>
                  <a:lnTo>
                    <a:pt x="12040" y="45"/>
                  </a:lnTo>
                  <a:close/>
                </a:path>
              </a:pathLst>
            </a:custGeom>
            <a:solidFill>
              <a:srgbClr val="0C754A"/>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24" name="Google Shape;124;p20"/>
            <p:cNvSpPr/>
            <p:nvPr/>
          </p:nvSpPr>
          <p:spPr>
            <a:xfrm flipH="1">
              <a:off x="30726" y="0"/>
              <a:ext cx="384257" cy="478385"/>
            </a:xfrm>
            <a:custGeom>
              <a:avLst/>
              <a:gdLst/>
              <a:ahLst/>
              <a:cxnLst/>
              <a:rect l="l" t="t" r="r" b="b"/>
              <a:pathLst>
                <a:path w="21600" h="21600" extrusionOk="0">
                  <a:moveTo>
                    <a:pt x="11403" y="0"/>
                  </a:moveTo>
                  <a:lnTo>
                    <a:pt x="0" y="21527"/>
                  </a:lnTo>
                  <a:lnTo>
                    <a:pt x="10321" y="21600"/>
                  </a:lnTo>
                  <a:lnTo>
                    <a:pt x="21600" y="18"/>
                  </a:lnTo>
                  <a:lnTo>
                    <a:pt x="11403" y="0"/>
                  </a:lnTo>
                  <a:close/>
                </a:path>
              </a:pathLst>
            </a:custGeom>
            <a:solidFill>
              <a:srgbClr val="0C754A"/>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25" name="Google Shape;125;p20"/>
            <p:cNvSpPr/>
            <p:nvPr/>
          </p:nvSpPr>
          <p:spPr>
            <a:xfrm>
              <a:off x="251839" y="475689"/>
              <a:ext cx="414231" cy="539779"/>
            </a:xfrm>
            <a:custGeom>
              <a:avLst/>
              <a:gdLst/>
              <a:ahLst/>
              <a:cxnLst/>
              <a:rect l="l" t="t" r="r" b="b"/>
              <a:pathLst>
                <a:path w="21600" h="21600" extrusionOk="0">
                  <a:moveTo>
                    <a:pt x="12040" y="45"/>
                  </a:moveTo>
                  <a:lnTo>
                    <a:pt x="0" y="21600"/>
                  </a:lnTo>
                  <a:lnTo>
                    <a:pt x="9844" y="21546"/>
                  </a:lnTo>
                  <a:lnTo>
                    <a:pt x="21600" y="0"/>
                  </a:lnTo>
                  <a:lnTo>
                    <a:pt x="12040" y="45"/>
                  </a:lnTo>
                  <a:close/>
                </a:path>
              </a:pathLst>
            </a:custGeom>
            <a:solidFill>
              <a:srgbClr val="0C754A"/>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26" name="Google Shape;126;p20"/>
            <p:cNvSpPr/>
            <p:nvPr/>
          </p:nvSpPr>
          <p:spPr>
            <a:xfrm flipH="1">
              <a:off x="282565" y="0"/>
              <a:ext cx="384257" cy="478385"/>
            </a:xfrm>
            <a:custGeom>
              <a:avLst/>
              <a:gdLst/>
              <a:ahLst/>
              <a:cxnLst/>
              <a:rect l="l" t="t" r="r" b="b"/>
              <a:pathLst>
                <a:path w="21600" h="21600" extrusionOk="0">
                  <a:moveTo>
                    <a:pt x="11403" y="0"/>
                  </a:moveTo>
                  <a:lnTo>
                    <a:pt x="0" y="21527"/>
                  </a:lnTo>
                  <a:lnTo>
                    <a:pt x="10321" y="21600"/>
                  </a:lnTo>
                  <a:lnTo>
                    <a:pt x="21600" y="18"/>
                  </a:lnTo>
                  <a:lnTo>
                    <a:pt x="11403" y="0"/>
                  </a:lnTo>
                  <a:close/>
                </a:path>
              </a:pathLst>
            </a:custGeom>
            <a:solidFill>
              <a:srgbClr val="0C754A"/>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27" name="Google Shape;127;p20"/>
            <p:cNvSpPr/>
            <p:nvPr/>
          </p:nvSpPr>
          <p:spPr>
            <a:xfrm>
              <a:off x="503000" y="475689"/>
              <a:ext cx="414232" cy="539779"/>
            </a:xfrm>
            <a:custGeom>
              <a:avLst/>
              <a:gdLst/>
              <a:ahLst/>
              <a:cxnLst/>
              <a:rect l="l" t="t" r="r" b="b"/>
              <a:pathLst>
                <a:path w="21600" h="21600" extrusionOk="0">
                  <a:moveTo>
                    <a:pt x="12040" y="45"/>
                  </a:moveTo>
                  <a:lnTo>
                    <a:pt x="0" y="21600"/>
                  </a:lnTo>
                  <a:lnTo>
                    <a:pt x="9844" y="21546"/>
                  </a:lnTo>
                  <a:lnTo>
                    <a:pt x="21600" y="0"/>
                  </a:lnTo>
                  <a:lnTo>
                    <a:pt x="12040" y="45"/>
                  </a:lnTo>
                  <a:close/>
                </a:path>
              </a:pathLst>
            </a:custGeom>
            <a:solidFill>
              <a:srgbClr val="0C754A"/>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28" name="Google Shape;128;p20"/>
            <p:cNvSpPr/>
            <p:nvPr/>
          </p:nvSpPr>
          <p:spPr>
            <a:xfrm flipH="1">
              <a:off x="533727" y="0"/>
              <a:ext cx="384257" cy="478385"/>
            </a:xfrm>
            <a:custGeom>
              <a:avLst/>
              <a:gdLst/>
              <a:ahLst/>
              <a:cxnLst/>
              <a:rect l="l" t="t" r="r" b="b"/>
              <a:pathLst>
                <a:path w="21600" h="21600" extrusionOk="0">
                  <a:moveTo>
                    <a:pt x="11403" y="0"/>
                  </a:moveTo>
                  <a:lnTo>
                    <a:pt x="0" y="21527"/>
                  </a:lnTo>
                  <a:lnTo>
                    <a:pt x="10321" y="21600"/>
                  </a:lnTo>
                  <a:lnTo>
                    <a:pt x="21600" y="18"/>
                  </a:lnTo>
                  <a:lnTo>
                    <a:pt x="11403" y="0"/>
                  </a:lnTo>
                  <a:close/>
                </a:path>
              </a:pathLst>
            </a:custGeom>
            <a:solidFill>
              <a:srgbClr val="0C754A"/>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grpSp>
      <p:grpSp>
        <p:nvGrpSpPr>
          <p:cNvPr id="129" name="Google Shape;129;p20"/>
          <p:cNvGrpSpPr/>
          <p:nvPr/>
        </p:nvGrpSpPr>
        <p:grpSpPr>
          <a:xfrm>
            <a:off x="886708" y="6511808"/>
            <a:ext cx="917986" cy="1015469"/>
            <a:chOff x="0" y="0"/>
            <a:chExt cx="917984" cy="1015468"/>
          </a:xfrm>
        </p:grpSpPr>
        <p:sp>
          <p:nvSpPr>
            <p:cNvPr id="130" name="Google Shape;130;p20"/>
            <p:cNvSpPr/>
            <p:nvPr/>
          </p:nvSpPr>
          <p:spPr>
            <a:xfrm>
              <a:off x="0" y="475689"/>
              <a:ext cx="414231" cy="539779"/>
            </a:xfrm>
            <a:custGeom>
              <a:avLst/>
              <a:gdLst/>
              <a:ahLst/>
              <a:cxnLst/>
              <a:rect l="l" t="t" r="r" b="b"/>
              <a:pathLst>
                <a:path w="21600" h="21600" extrusionOk="0">
                  <a:moveTo>
                    <a:pt x="12040" y="45"/>
                  </a:moveTo>
                  <a:lnTo>
                    <a:pt x="0" y="21600"/>
                  </a:lnTo>
                  <a:lnTo>
                    <a:pt x="9844" y="21546"/>
                  </a:lnTo>
                  <a:lnTo>
                    <a:pt x="21600" y="0"/>
                  </a:lnTo>
                  <a:lnTo>
                    <a:pt x="12040" y="45"/>
                  </a:lnTo>
                  <a:close/>
                </a:path>
              </a:pathLst>
            </a:custGeom>
            <a:solidFill>
              <a:srgbClr val="0C754A"/>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31" name="Google Shape;131;p20"/>
            <p:cNvSpPr/>
            <p:nvPr/>
          </p:nvSpPr>
          <p:spPr>
            <a:xfrm flipH="1">
              <a:off x="30726" y="0"/>
              <a:ext cx="384257" cy="478385"/>
            </a:xfrm>
            <a:custGeom>
              <a:avLst/>
              <a:gdLst/>
              <a:ahLst/>
              <a:cxnLst/>
              <a:rect l="l" t="t" r="r" b="b"/>
              <a:pathLst>
                <a:path w="21600" h="21600" extrusionOk="0">
                  <a:moveTo>
                    <a:pt x="11403" y="0"/>
                  </a:moveTo>
                  <a:lnTo>
                    <a:pt x="0" y="21527"/>
                  </a:lnTo>
                  <a:lnTo>
                    <a:pt x="10321" y="21600"/>
                  </a:lnTo>
                  <a:lnTo>
                    <a:pt x="21600" y="18"/>
                  </a:lnTo>
                  <a:lnTo>
                    <a:pt x="11403" y="0"/>
                  </a:lnTo>
                  <a:close/>
                </a:path>
              </a:pathLst>
            </a:custGeom>
            <a:solidFill>
              <a:srgbClr val="0C754A"/>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32" name="Google Shape;132;p20"/>
            <p:cNvSpPr/>
            <p:nvPr/>
          </p:nvSpPr>
          <p:spPr>
            <a:xfrm>
              <a:off x="251839" y="475689"/>
              <a:ext cx="414231" cy="539779"/>
            </a:xfrm>
            <a:custGeom>
              <a:avLst/>
              <a:gdLst/>
              <a:ahLst/>
              <a:cxnLst/>
              <a:rect l="l" t="t" r="r" b="b"/>
              <a:pathLst>
                <a:path w="21600" h="21600" extrusionOk="0">
                  <a:moveTo>
                    <a:pt x="12040" y="45"/>
                  </a:moveTo>
                  <a:lnTo>
                    <a:pt x="0" y="21600"/>
                  </a:lnTo>
                  <a:lnTo>
                    <a:pt x="9844" y="21546"/>
                  </a:lnTo>
                  <a:lnTo>
                    <a:pt x="21600" y="0"/>
                  </a:lnTo>
                  <a:lnTo>
                    <a:pt x="12040" y="45"/>
                  </a:lnTo>
                  <a:close/>
                </a:path>
              </a:pathLst>
            </a:custGeom>
            <a:solidFill>
              <a:srgbClr val="0C754A"/>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33" name="Google Shape;133;p20"/>
            <p:cNvSpPr/>
            <p:nvPr/>
          </p:nvSpPr>
          <p:spPr>
            <a:xfrm flipH="1">
              <a:off x="282565" y="0"/>
              <a:ext cx="384257" cy="478385"/>
            </a:xfrm>
            <a:custGeom>
              <a:avLst/>
              <a:gdLst/>
              <a:ahLst/>
              <a:cxnLst/>
              <a:rect l="l" t="t" r="r" b="b"/>
              <a:pathLst>
                <a:path w="21600" h="21600" extrusionOk="0">
                  <a:moveTo>
                    <a:pt x="11403" y="0"/>
                  </a:moveTo>
                  <a:lnTo>
                    <a:pt x="0" y="21527"/>
                  </a:lnTo>
                  <a:lnTo>
                    <a:pt x="10321" y="21600"/>
                  </a:lnTo>
                  <a:lnTo>
                    <a:pt x="21600" y="18"/>
                  </a:lnTo>
                  <a:lnTo>
                    <a:pt x="11403" y="0"/>
                  </a:lnTo>
                  <a:close/>
                </a:path>
              </a:pathLst>
            </a:custGeom>
            <a:solidFill>
              <a:srgbClr val="0C754A"/>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34" name="Google Shape;134;p20"/>
            <p:cNvSpPr/>
            <p:nvPr/>
          </p:nvSpPr>
          <p:spPr>
            <a:xfrm>
              <a:off x="503000" y="475689"/>
              <a:ext cx="414232" cy="539779"/>
            </a:xfrm>
            <a:custGeom>
              <a:avLst/>
              <a:gdLst/>
              <a:ahLst/>
              <a:cxnLst/>
              <a:rect l="l" t="t" r="r" b="b"/>
              <a:pathLst>
                <a:path w="21600" h="21600" extrusionOk="0">
                  <a:moveTo>
                    <a:pt x="12040" y="45"/>
                  </a:moveTo>
                  <a:lnTo>
                    <a:pt x="0" y="21600"/>
                  </a:lnTo>
                  <a:lnTo>
                    <a:pt x="9844" y="21546"/>
                  </a:lnTo>
                  <a:lnTo>
                    <a:pt x="21600" y="0"/>
                  </a:lnTo>
                  <a:lnTo>
                    <a:pt x="12040" y="45"/>
                  </a:lnTo>
                  <a:close/>
                </a:path>
              </a:pathLst>
            </a:custGeom>
            <a:solidFill>
              <a:srgbClr val="0C754A"/>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35" name="Google Shape;135;p20"/>
            <p:cNvSpPr/>
            <p:nvPr/>
          </p:nvSpPr>
          <p:spPr>
            <a:xfrm flipH="1">
              <a:off x="533727" y="0"/>
              <a:ext cx="384257" cy="478385"/>
            </a:xfrm>
            <a:custGeom>
              <a:avLst/>
              <a:gdLst/>
              <a:ahLst/>
              <a:cxnLst/>
              <a:rect l="l" t="t" r="r" b="b"/>
              <a:pathLst>
                <a:path w="21600" h="21600" extrusionOk="0">
                  <a:moveTo>
                    <a:pt x="11403" y="0"/>
                  </a:moveTo>
                  <a:lnTo>
                    <a:pt x="0" y="21527"/>
                  </a:lnTo>
                  <a:lnTo>
                    <a:pt x="10321" y="21600"/>
                  </a:lnTo>
                  <a:lnTo>
                    <a:pt x="21600" y="18"/>
                  </a:lnTo>
                  <a:lnTo>
                    <a:pt x="11403" y="0"/>
                  </a:lnTo>
                  <a:close/>
                </a:path>
              </a:pathLst>
            </a:custGeom>
            <a:solidFill>
              <a:srgbClr val="0C754A"/>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grpSp>
      <p:sp>
        <p:nvSpPr>
          <p:cNvPr id="136" name="Google Shape;136;p20"/>
          <p:cNvSpPr txBox="1">
            <a:spLocks noGrp="1"/>
          </p:cNvSpPr>
          <p:nvPr>
            <p:ph type="body" idx="2"/>
          </p:nvPr>
        </p:nvSpPr>
        <p:spPr>
          <a:xfrm>
            <a:off x="2398334" y="4106913"/>
            <a:ext cx="11858015" cy="1725826"/>
          </a:xfrm>
          <a:prstGeom prst="rect">
            <a:avLst/>
          </a:prstGeom>
          <a:noFill/>
          <a:ln>
            <a:noFill/>
          </a:ln>
        </p:spPr>
        <p:txBody>
          <a:bodyPr spcFirstLastPara="1" wrap="square" lIns="50800" tIns="50800" rIns="50800" bIns="50800" anchor="t" anchorCtr="0">
            <a:normAutofit fontScale="92500" lnSpcReduction="20000"/>
          </a:bodyPr>
          <a:lstStyle/>
          <a:p>
            <a:pPr marL="0" lvl="0" indent="0" algn="l" rtl="0">
              <a:lnSpc>
                <a:spcPct val="100000"/>
              </a:lnSpc>
              <a:spcBef>
                <a:spcPts val="0"/>
              </a:spcBef>
              <a:spcAft>
                <a:spcPts val="0"/>
              </a:spcAft>
              <a:buClr>
                <a:srgbClr val="000000"/>
              </a:buClr>
              <a:buSzPts val="3200"/>
              <a:buFont typeface="Helvetica Neue"/>
              <a:buNone/>
            </a:pPr>
            <a:r>
              <a:rPr lang="hu-HU" b="0"/>
              <a:t>Phasellus ac dui vulputate, tristique </a:t>
            </a:r>
            <a:endParaRPr/>
          </a:p>
          <a:p>
            <a:pPr marL="0" lvl="0" indent="0" algn="l" rtl="0">
              <a:lnSpc>
                <a:spcPct val="100000"/>
              </a:lnSpc>
              <a:spcBef>
                <a:spcPts val="0"/>
              </a:spcBef>
              <a:spcAft>
                <a:spcPts val="0"/>
              </a:spcAft>
              <a:buClr>
                <a:srgbClr val="000000"/>
              </a:buClr>
              <a:buSzPts val="3200"/>
              <a:buFont typeface="Helvetica Neue"/>
              <a:buNone/>
            </a:pPr>
            <a:r>
              <a:rPr lang="hu-HU" b="0"/>
              <a:t>enim id, pretium arcu. Ut gravida bibendum felis sit amet semper.</a:t>
            </a:r>
            <a:endParaRPr/>
          </a:p>
        </p:txBody>
      </p:sp>
      <p:sp>
        <p:nvSpPr>
          <p:cNvPr id="137" name="Google Shape;137;p20"/>
          <p:cNvSpPr txBox="1"/>
          <p:nvPr/>
        </p:nvSpPr>
        <p:spPr>
          <a:xfrm>
            <a:off x="2398334" y="3076982"/>
            <a:ext cx="11858015" cy="606444"/>
          </a:xfrm>
          <a:prstGeom prst="rect">
            <a:avLst/>
          </a:prstGeom>
          <a:noFill/>
          <a:ln>
            <a:noFill/>
          </a:ln>
        </p:spPr>
        <p:txBody>
          <a:bodyPr spcFirstLastPara="1" wrap="square" lIns="45700" tIns="45700" rIns="45700" bIns="45700" anchor="t" anchorCtr="0">
            <a:normAutofit lnSpcReduction="10000"/>
          </a:bodyPr>
          <a:lstStyle/>
          <a:p>
            <a:pPr marL="0" marR="0" lvl="0" indent="0" algn="l" rtl="0">
              <a:lnSpc>
                <a:spcPct val="100000"/>
              </a:lnSpc>
              <a:spcBef>
                <a:spcPts val="0"/>
              </a:spcBef>
              <a:spcAft>
                <a:spcPts val="0"/>
              </a:spcAft>
              <a:buClr>
                <a:srgbClr val="000000"/>
              </a:buClr>
              <a:buSzPts val="3409"/>
              <a:buFont typeface="Helvetica Neue"/>
              <a:buNone/>
            </a:pPr>
            <a:r>
              <a:rPr lang="hu-HU" sz="3409" b="1" i="0" u="none" strike="noStrike" cap="none">
                <a:solidFill>
                  <a:srgbClr val="000000"/>
                </a:solidFill>
                <a:latin typeface="Helvetica Neue"/>
                <a:ea typeface="Helvetica Neue"/>
                <a:cs typeface="Helvetica Neue"/>
                <a:sym typeface="Helvetica Neue"/>
              </a:rPr>
              <a:t>SZÖVEGBLOKK CÍME</a:t>
            </a:r>
            <a:endParaRPr/>
          </a:p>
        </p:txBody>
      </p:sp>
      <p:pic>
        <p:nvPicPr>
          <p:cNvPr id="138" name="Google Shape;138;p20" descr="pexels-pixabay-265216.jpg"/>
          <p:cNvPicPr preferRelativeResize="0"/>
          <p:nvPr/>
        </p:nvPicPr>
        <p:blipFill rotWithShape="1">
          <a:blip r:embed="rId4">
            <a:alphaModFix/>
          </a:blip>
          <a:srcRect r="33398"/>
          <a:stretch/>
        </p:blipFill>
        <p:spPr>
          <a:xfrm>
            <a:off x="14970791" y="3538905"/>
            <a:ext cx="8651452" cy="8659921"/>
          </a:xfrm>
          <a:prstGeom prst="rect">
            <a:avLst/>
          </a:prstGeom>
          <a:noFill/>
          <a:ln>
            <a:noFill/>
          </a:ln>
        </p:spPr>
      </p:pic>
      <p:sp>
        <p:nvSpPr>
          <p:cNvPr id="139" name="Google Shape;139;p20"/>
          <p:cNvSpPr txBox="1"/>
          <p:nvPr/>
        </p:nvSpPr>
        <p:spPr>
          <a:xfrm>
            <a:off x="2398334" y="6484826"/>
            <a:ext cx="11858015" cy="606444"/>
          </a:xfrm>
          <a:prstGeom prst="rect">
            <a:avLst/>
          </a:prstGeom>
          <a:noFill/>
          <a:ln>
            <a:noFill/>
          </a:ln>
        </p:spPr>
        <p:txBody>
          <a:bodyPr spcFirstLastPara="1" wrap="square" lIns="45700" tIns="45700" rIns="45700" bIns="45700" anchor="t" anchorCtr="0">
            <a:normAutofit lnSpcReduction="10000"/>
          </a:bodyPr>
          <a:lstStyle/>
          <a:p>
            <a:pPr marL="0" marR="0" lvl="0" indent="0" algn="l" rtl="0">
              <a:lnSpc>
                <a:spcPct val="100000"/>
              </a:lnSpc>
              <a:spcBef>
                <a:spcPts val="0"/>
              </a:spcBef>
              <a:spcAft>
                <a:spcPts val="0"/>
              </a:spcAft>
              <a:buClr>
                <a:srgbClr val="000000"/>
              </a:buClr>
              <a:buSzPts val="3409"/>
              <a:buFont typeface="Helvetica Neue"/>
              <a:buNone/>
            </a:pPr>
            <a:r>
              <a:rPr lang="hu-HU" sz="3409" b="1" i="0" u="none" strike="noStrike" cap="none">
                <a:solidFill>
                  <a:srgbClr val="000000"/>
                </a:solidFill>
                <a:latin typeface="Helvetica Neue"/>
                <a:ea typeface="Helvetica Neue"/>
                <a:cs typeface="Helvetica Neue"/>
                <a:sym typeface="Helvetica Neue"/>
              </a:rPr>
              <a:t>SZÖVEGBLOKK CÍME</a:t>
            </a:r>
            <a:endParaRPr/>
          </a:p>
        </p:txBody>
      </p:sp>
      <p:sp>
        <p:nvSpPr>
          <p:cNvPr id="140" name="Google Shape;140;p20"/>
          <p:cNvSpPr txBox="1"/>
          <p:nvPr/>
        </p:nvSpPr>
        <p:spPr>
          <a:xfrm>
            <a:off x="2398334" y="7514757"/>
            <a:ext cx="11858015" cy="1725826"/>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000000"/>
              </a:buClr>
              <a:buSzPts val="3200"/>
              <a:buFont typeface="Helvetica Neue"/>
              <a:buNone/>
            </a:pPr>
            <a:r>
              <a:rPr lang="hu-HU" sz="3200" b="0" i="0" u="none" strike="noStrike" cap="none">
                <a:solidFill>
                  <a:srgbClr val="000000"/>
                </a:solidFill>
                <a:latin typeface="Helvetica Neue"/>
                <a:ea typeface="Helvetica Neue"/>
                <a:cs typeface="Helvetica Neue"/>
                <a:sym typeface="Helvetica Neue"/>
              </a:rPr>
              <a:t>Phasellus ac dui vulputate, tristique </a:t>
            </a:r>
            <a:endParaRPr/>
          </a:p>
          <a:p>
            <a:pPr marL="0" marR="0" lvl="0" indent="0" algn="l" rtl="0">
              <a:lnSpc>
                <a:spcPct val="100000"/>
              </a:lnSpc>
              <a:spcBef>
                <a:spcPts val="0"/>
              </a:spcBef>
              <a:spcAft>
                <a:spcPts val="0"/>
              </a:spcAft>
              <a:buClr>
                <a:srgbClr val="000000"/>
              </a:buClr>
              <a:buSzPts val="3200"/>
              <a:buFont typeface="Helvetica Neue"/>
              <a:buNone/>
            </a:pPr>
            <a:r>
              <a:rPr lang="hu-HU" sz="3200" b="0" i="0" u="none" strike="noStrike" cap="none">
                <a:solidFill>
                  <a:srgbClr val="000000"/>
                </a:solidFill>
                <a:latin typeface="Helvetica Neue"/>
                <a:ea typeface="Helvetica Neue"/>
                <a:cs typeface="Helvetica Neue"/>
                <a:sym typeface="Helvetica Neue"/>
              </a:rPr>
              <a:t>enim id, pretium arcu. Ut gravida bibendum felis sit amet semper.</a:t>
            </a:r>
            <a:endParaRPr/>
          </a:p>
        </p:txBody>
      </p:sp>
      <p:sp>
        <p:nvSpPr>
          <p:cNvPr id="141" name="Google Shape;141;p20"/>
          <p:cNvSpPr txBox="1"/>
          <p:nvPr/>
        </p:nvSpPr>
        <p:spPr>
          <a:xfrm>
            <a:off x="2398334" y="9904884"/>
            <a:ext cx="11858015" cy="606444"/>
          </a:xfrm>
          <a:prstGeom prst="rect">
            <a:avLst/>
          </a:prstGeom>
          <a:noFill/>
          <a:ln>
            <a:noFill/>
          </a:ln>
        </p:spPr>
        <p:txBody>
          <a:bodyPr spcFirstLastPara="1" wrap="square" lIns="45700" tIns="45700" rIns="45700" bIns="45700" anchor="t" anchorCtr="0">
            <a:normAutofit lnSpcReduction="10000"/>
          </a:bodyPr>
          <a:lstStyle/>
          <a:p>
            <a:pPr marL="0" marR="0" lvl="0" indent="0" algn="l" rtl="0">
              <a:lnSpc>
                <a:spcPct val="100000"/>
              </a:lnSpc>
              <a:spcBef>
                <a:spcPts val="0"/>
              </a:spcBef>
              <a:spcAft>
                <a:spcPts val="0"/>
              </a:spcAft>
              <a:buClr>
                <a:srgbClr val="000000"/>
              </a:buClr>
              <a:buSzPts val="3409"/>
              <a:buFont typeface="Helvetica Neue"/>
              <a:buNone/>
            </a:pPr>
            <a:r>
              <a:rPr lang="hu-HU" sz="3409" b="1" i="0" u="none" strike="noStrike" cap="none">
                <a:solidFill>
                  <a:srgbClr val="000000"/>
                </a:solidFill>
                <a:latin typeface="Helvetica Neue"/>
                <a:ea typeface="Helvetica Neue"/>
                <a:cs typeface="Helvetica Neue"/>
                <a:sym typeface="Helvetica Neue"/>
              </a:rPr>
              <a:t>SZÖVEGBLOKK CÍME</a:t>
            </a:r>
            <a:endParaRPr/>
          </a:p>
        </p:txBody>
      </p:sp>
      <p:sp>
        <p:nvSpPr>
          <p:cNvPr id="142" name="Google Shape;142;p20"/>
          <p:cNvSpPr txBox="1"/>
          <p:nvPr/>
        </p:nvSpPr>
        <p:spPr>
          <a:xfrm>
            <a:off x="2398334" y="10934815"/>
            <a:ext cx="11858015" cy="1725826"/>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000000"/>
              </a:buClr>
              <a:buSzPts val="3200"/>
              <a:buFont typeface="Helvetica Neue"/>
              <a:buNone/>
            </a:pPr>
            <a:r>
              <a:rPr lang="hu-HU" sz="3200" b="0" i="0" u="none" strike="noStrike" cap="none">
                <a:solidFill>
                  <a:srgbClr val="000000"/>
                </a:solidFill>
                <a:latin typeface="Helvetica Neue"/>
                <a:ea typeface="Helvetica Neue"/>
                <a:cs typeface="Helvetica Neue"/>
                <a:sym typeface="Helvetica Neue"/>
              </a:rPr>
              <a:t>Phasellus ac dui vulputate, tristique </a:t>
            </a:r>
            <a:endParaRPr/>
          </a:p>
          <a:p>
            <a:pPr marL="0" marR="0" lvl="0" indent="0" algn="l" rtl="0">
              <a:lnSpc>
                <a:spcPct val="100000"/>
              </a:lnSpc>
              <a:spcBef>
                <a:spcPts val="0"/>
              </a:spcBef>
              <a:spcAft>
                <a:spcPts val="0"/>
              </a:spcAft>
              <a:buClr>
                <a:srgbClr val="000000"/>
              </a:buClr>
              <a:buSzPts val="3200"/>
              <a:buFont typeface="Helvetica Neue"/>
              <a:buNone/>
            </a:pPr>
            <a:r>
              <a:rPr lang="hu-HU" sz="3200" b="0" i="0" u="none" strike="noStrike" cap="none">
                <a:solidFill>
                  <a:srgbClr val="000000"/>
                </a:solidFill>
                <a:latin typeface="Helvetica Neue"/>
                <a:ea typeface="Helvetica Neue"/>
                <a:cs typeface="Helvetica Neue"/>
                <a:sym typeface="Helvetica Neue"/>
              </a:rPr>
              <a:t>enim id, pretium arcu. Ut gravida bibendum felis sit amet semper.</a:t>
            </a:r>
            <a:endParaRPr/>
          </a:p>
        </p:txBody>
      </p:sp>
      <p:sp>
        <p:nvSpPr>
          <p:cNvPr id="143" name="Google Shape;143;p20"/>
          <p:cNvSpPr txBox="1"/>
          <p:nvPr/>
        </p:nvSpPr>
        <p:spPr>
          <a:xfrm>
            <a:off x="971456" y="490734"/>
            <a:ext cx="8651334" cy="584201"/>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EFDFF"/>
              </a:buClr>
              <a:buSzPts val="3200"/>
              <a:buFont typeface="Helvetica Neue"/>
              <a:buNone/>
            </a:pPr>
            <a:r>
              <a:rPr lang="hu-HU" sz="3200" b="1" i="0" u="none" strike="noStrike" cap="none">
                <a:solidFill>
                  <a:srgbClr val="FEFDFF"/>
                </a:solidFill>
                <a:latin typeface="Helvetica Neue"/>
                <a:ea typeface="Helvetica Neue"/>
                <a:cs typeface="Helvetica Neue"/>
                <a:sym typeface="Helvetica Neue"/>
              </a:rPr>
              <a:t>IDE JÖN A DIA CÍME</a:t>
            </a:r>
            <a:endParaRPr/>
          </a:p>
        </p:txBody>
      </p:sp>
      <p:sp>
        <p:nvSpPr>
          <p:cNvPr id="144" name="Google Shape;144;p20"/>
          <p:cNvSpPr txBox="1"/>
          <p:nvPr/>
        </p:nvSpPr>
        <p:spPr>
          <a:xfrm>
            <a:off x="971456" y="1074935"/>
            <a:ext cx="8651334" cy="584201"/>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EFDFF"/>
              </a:buClr>
              <a:buSzPts val="3200"/>
              <a:buFont typeface="Helvetica Neue"/>
              <a:buNone/>
            </a:pPr>
            <a:r>
              <a:rPr lang="hu-HU" sz="3200" b="0" i="0" u="none" strike="noStrike" cap="none">
                <a:solidFill>
                  <a:srgbClr val="FEFDFF"/>
                </a:solidFill>
                <a:latin typeface="Helvetica Neue"/>
                <a:ea typeface="Helvetica Neue"/>
                <a:cs typeface="Helvetica Neue"/>
                <a:sym typeface="Helvetica Neue"/>
              </a:rPr>
              <a:t>ALCÍM</a:t>
            </a:r>
            <a:endParaRPr/>
          </a:p>
        </p:txBody>
      </p:sp>
      <p:pic>
        <p:nvPicPr>
          <p:cNvPr id="145" name="Google Shape;145;p20"/>
          <p:cNvPicPr preferRelativeResize="0"/>
          <p:nvPr/>
        </p:nvPicPr>
        <p:blipFill rotWithShape="1">
          <a:blip r:embed="rId5">
            <a:alphaModFix/>
          </a:blip>
          <a:srcRect/>
          <a:stretch/>
        </p:blipFill>
        <p:spPr>
          <a:xfrm>
            <a:off x="18457222" y="-236164"/>
            <a:ext cx="4122952" cy="26221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1"/>
          <p:cNvPicPr preferRelativeResize="0"/>
          <p:nvPr/>
        </p:nvPicPr>
        <p:blipFill rotWithShape="1">
          <a:blip r:embed="rId3">
            <a:alphaModFix/>
          </a:blip>
          <a:srcRect l="22208" t="-1" b="-1281"/>
          <a:stretch/>
        </p:blipFill>
        <p:spPr>
          <a:xfrm>
            <a:off x="-55638" y="-37310"/>
            <a:ext cx="16765662" cy="2070880"/>
          </a:xfrm>
          <a:prstGeom prst="rect">
            <a:avLst/>
          </a:prstGeom>
          <a:noFill/>
          <a:ln>
            <a:noFill/>
          </a:ln>
        </p:spPr>
      </p:pic>
      <p:sp>
        <p:nvSpPr>
          <p:cNvPr id="151" name="Google Shape;151;p21"/>
          <p:cNvSpPr/>
          <p:nvPr/>
        </p:nvSpPr>
        <p:spPr>
          <a:xfrm>
            <a:off x="16415180" y="2059255"/>
            <a:ext cx="7968820" cy="11665700"/>
          </a:xfrm>
          <a:prstGeom prst="rect">
            <a:avLst/>
          </a:prstGeom>
          <a:solidFill>
            <a:srgbClr val="E5F0ED"/>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52" name="Google Shape;152;p21"/>
          <p:cNvSpPr/>
          <p:nvPr/>
        </p:nvSpPr>
        <p:spPr>
          <a:xfrm>
            <a:off x="0" y="2059255"/>
            <a:ext cx="7968820" cy="11665700"/>
          </a:xfrm>
          <a:prstGeom prst="rect">
            <a:avLst/>
          </a:prstGeom>
          <a:solidFill>
            <a:srgbClr val="E5F0ED"/>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53" name="Google Shape;153;p21"/>
          <p:cNvSpPr txBox="1"/>
          <p:nvPr/>
        </p:nvSpPr>
        <p:spPr>
          <a:xfrm>
            <a:off x="739863" y="3736115"/>
            <a:ext cx="6734948" cy="9271001"/>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0000"/>
              </a:buClr>
              <a:buSzPts val="3200"/>
              <a:buFont typeface="Helvetica Neue"/>
              <a:buNone/>
            </a:pPr>
            <a:r>
              <a:rPr lang="hu-HU" sz="3200" b="0" i="0" u="none" strike="noStrike" cap="none" dirty="0" err="1">
                <a:solidFill>
                  <a:srgbClr val="000000"/>
                </a:solidFill>
                <a:latin typeface="Helvetica Neue"/>
                <a:ea typeface="Helvetica Neue"/>
                <a:cs typeface="Helvetica Neue"/>
                <a:sym typeface="Helvetica Neue"/>
              </a:rPr>
              <a:t>Lorem</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ipsum</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dolor</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sit</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amet</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consectetur</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adipiscing</a:t>
            </a:r>
            <a:r>
              <a:rPr lang="hu-HU" sz="3200" b="0" i="0" u="none" strike="noStrike" cap="none" dirty="0">
                <a:solidFill>
                  <a:srgbClr val="000000"/>
                </a:solidFill>
                <a:latin typeface="Helvetica Neue"/>
                <a:ea typeface="Helvetica Neue"/>
                <a:cs typeface="Helvetica Neue"/>
                <a:sym typeface="Helvetica Neue"/>
              </a:rPr>
              <a:t> elit. </a:t>
            </a:r>
            <a:r>
              <a:rPr lang="hu-HU" sz="3200" b="0" i="0" u="none" strike="noStrike" cap="none" dirty="0" err="1">
                <a:solidFill>
                  <a:srgbClr val="000000"/>
                </a:solidFill>
                <a:latin typeface="Helvetica Neue"/>
                <a:ea typeface="Helvetica Neue"/>
                <a:cs typeface="Helvetica Neue"/>
                <a:sym typeface="Helvetica Neue"/>
              </a:rPr>
              <a:t>Curabitur</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ac</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posuere</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mauris</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Etiam</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augue</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lectus</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pharetra</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vel</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suscipit</a:t>
            </a:r>
            <a:r>
              <a:rPr lang="hu-HU" sz="3200" b="0" i="0" u="none" strike="noStrike" cap="none" dirty="0">
                <a:solidFill>
                  <a:srgbClr val="000000"/>
                </a:solidFill>
                <a:latin typeface="Helvetica Neue"/>
                <a:ea typeface="Helvetica Neue"/>
                <a:cs typeface="Helvetica Neue"/>
                <a:sym typeface="Helvetica Neue"/>
              </a:rPr>
              <a:t> vitae, </a:t>
            </a:r>
            <a:r>
              <a:rPr lang="hu-HU" sz="3200" b="0" i="0" u="none" strike="noStrike" cap="none" dirty="0" err="1">
                <a:solidFill>
                  <a:srgbClr val="000000"/>
                </a:solidFill>
                <a:latin typeface="Helvetica Neue"/>
                <a:ea typeface="Helvetica Neue"/>
                <a:cs typeface="Helvetica Neue"/>
                <a:sym typeface="Helvetica Neue"/>
              </a:rPr>
              <a:t>volutpat</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nec</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enim</a:t>
            </a:r>
            <a:r>
              <a:rPr lang="hu-HU" sz="3200" b="0" i="0" u="none" strike="noStrike" cap="none" dirty="0">
                <a:solidFill>
                  <a:srgbClr val="000000"/>
                </a:solidFill>
                <a:latin typeface="Helvetica Neue"/>
                <a:ea typeface="Helvetica Neue"/>
                <a:cs typeface="Helvetica Neue"/>
                <a:sym typeface="Helvetica Neue"/>
              </a:rPr>
              <a:t>. </a:t>
            </a:r>
            <a:endParaRPr dirty="0"/>
          </a:p>
          <a:p>
            <a:pPr marL="0" marR="0" lvl="0" indent="0" algn="l" rtl="0">
              <a:lnSpc>
                <a:spcPct val="100000"/>
              </a:lnSpc>
              <a:spcBef>
                <a:spcPts val="0"/>
              </a:spcBef>
              <a:spcAft>
                <a:spcPts val="0"/>
              </a:spcAft>
              <a:buClr>
                <a:srgbClr val="000000"/>
              </a:buClr>
              <a:buSzPts val="2400"/>
              <a:buFont typeface="Helvetica Neue"/>
              <a:buNone/>
            </a:pPr>
            <a:endParaRPr sz="2400" b="0" i="0" u="none" strike="noStrike" cap="none" dirty="0">
              <a:solidFill>
                <a:srgbClr val="5E5E5E"/>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3200"/>
              <a:buFont typeface="Helvetica Neue"/>
              <a:buNone/>
            </a:pPr>
            <a:r>
              <a:rPr lang="hu-HU" sz="3200" b="0" i="0" u="none" strike="noStrike" cap="none" dirty="0">
                <a:solidFill>
                  <a:srgbClr val="000000"/>
                </a:solidFill>
                <a:latin typeface="Helvetica Neue"/>
                <a:ea typeface="Helvetica Neue"/>
                <a:cs typeface="Helvetica Neue"/>
                <a:sym typeface="Helvetica Neue"/>
              </a:rPr>
              <a:t>Nulla </a:t>
            </a:r>
            <a:r>
              <a:rPr lang="hu-HU" sz="3200" b="0" i="0" u="none" strike="noStrike" cap="none" dirty="0" err="1">
                <a:solidFill>
                  <a:srgbClr val="000000"/>
                </a:solidFill>
                <a:latin typeface="Helvetica Neue"/>
                <a:ea typeface="Helvetica Neue"/>
                <a:cs typeface="Helvetica Neue"/>
                <a:sym typeface="Helvetica Neue"/>
              </a:rPr>
              <a:t>ac</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laoreet</a:t>
            </a:r>
            <a:r>
              <a:rPr lang="hu-HU" sz="3200" b="0" i="0" u="none" strike="noStrike" cap="none" dirty="0">
                <a:solidFill>
                  <a:srgbClr val="000000"/>
                </a:solidFill>
                <a:latin typeface="Helvetica Neue"/>
                <a:ea typeface="Helvetica Neue"/>
                <a:cs typeface="Helvetica Neue"/>
                <a:sym typeface="Helvetica Neue"/>
              </a:rPr>
              <a:t> elit. </a:t>
            </a:r>
            <a:r>
              <a:rPr lang="hu-HU" sz="3200" b="0" i="0" u="none" strike="noStrike" cap="none" dirty="0" err="1">
                <a:solidFill>
                  <a:srgbClr val="000000"/>
                </a:solidFill>
                <a:latin typeface="Helvetica Neue"/>
                <a:ea typeface="Helvetica Neue"/>
                <a:cs typeface="Helvetica Neue"/>
                <a:sym typeface="Helvetica Neue"/>
              </a:rPr>
              <a:t>Nam</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lobortis</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neque</a:t>
            </a:r>
            <a:r>
              <a:rPr lang="hu-HU" sz="3200" b="0" i="0" u="none" strike="noStrike" cap="none" dirty="0">
                <a:solidFill>
                  <a:srgbClr val="000000"/>
                </a:solidFill>
                <a:latin typeface="Helvetica Neue"/>
                <a:ea typeface="Helvetica Neue"/>
                <a:cs typeface="Helvetica Neue"/>
                <a:sym typeface="Helvetica Neue"/>
              </a:rPr>
              <a:t> vitae est </a:t>
            </a:r>
            <a:r>
              <a:rPr lang="hu-HU" sz="3200" b="0" i="0" u="none" strike="noStrike" cap="none" dirty="0" err="1">
                <a:solidFill>
                  <a:srgbClr val="000000"/>
                </a:solidFill>
                <a:latin typeface="Helvetica Neue"/>
                <a:ea typeface="Helvetica Neue"/>
                <a:cs typeface="Helvetica Neue"/>
                <a:sym typeface="Helvetica Neue"/>
              </a:rPr>
              <a:t>fringilla</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dignissim</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quis</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vehicula</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nibh</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Phasellus</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nec</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consequat</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enim</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Interdum</a:t>
            </a:r>
            <a:r>
              <a:rPr lang="hu-HU" sz="3200" b="0" i="0" u="none" strike="noStrike" cap="none" dirty="0">
                <a:solidFill>
                  <a:srgbClr val="000000"/>
                </a:solidFill>
                <a:latin typeface="Helvetica Neue"/>
                <a:ea typeface="Helvetica Neue"/>
                <a:cs typeface="Helvetica Neue"/>
                <a:sym typeface="Helvetica Neue"/>
              </a:rPr>
              <a:t> et </a:t>
            </a:r>
            <a:r>
              <a:rPr lang="hu-HU" sz="3200" b="0" i="0" u="none" strike="noStrike" cap="none" dirty="0" err="1">
                <a:solidFill>
                  <a:srgbClr val="000000"/>
                </a:solidFill>
                <a:latin typeface="Helvetica Neue"/>
                <a:ea typeface="Helvetica Neue"/>
                <a:cs typeface="Helvetica Neue"/>
                <a:sym typeface="Helvetica Neue"/>
              </a:rPr>
              <a:t>malesuada</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fames</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ac</a:t>
            </a:r>
            <a:r>
              <a:rPr lang="hu-HU" sz="3200" b="0" i="0" u="none" strike="noStrike" cap="none" dirty="0">
                <a:solidFill>
                  <a:srgbClr val="000000"/>
                </a:solidFill>
                <a:latin typeface="Helvetica Neue"/>
                <a:ea typeface="Helvetica Neue"/>
                <a:cs typeface="Helvetica Neue"/>
                <a:sym typeface="Helvetica Neue"/>
              </a:rPr>
              <a:t> ante </a:t>
            </a:r>
            <a:r>
              <a:rPr lang="hu-HU" sz="3200" b="0" i="0" u="none" strike="noStrike" cap="none" dirty="0" err="1">
                <a:solidFill>
                  <a:srgbClr val="000000"/>
                </a:solidFill>
                <a:latin typeface="Helvetica Neue"/>
                <a:ea typeface="Helvetica Neue"/>
                <a:cs typeface="Helvetica Neue"/>
                <a:sym typeface="Helvetica Neue"/>
              </a:rPr>
              <a:t>ipsum</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primis</a:t>
            </a:r>
            <a:r>
              <a:rPr lang="hu-HU" sz="3200" b="0" i="0" u="none" strike="noStrike" cap="none" dirty="0">
                <a:solidFill>
                  <a:srgbClr val="000000"/>
                </a:solidFill>
                <a:latin typeface="Helvetica Neue"/>
                <a:ea typeface="Helvetica Neue"/>
                <a:cs typeface="Helvetica Neue"/>
                <a:sym typeface="Helvetica Neue"/>
              </a:rPr>
              <a:t> in </a:t>
            </a:r>
            <a:r>
              <a:rPr lang="hu-HU" sz="3200" b="0" i="0" u="none" strike="noStrike" cap="none" dirty="0" err="1">
                <a:solidFill>
                  <a:srgbClr val="000000"/>
                </a:solidFill>
                <a:latin typeface="Helvetica Neue"/>
                <a:ea typeface="Helvetica Neue"/>
                <a:cs typeface="Helvetica Neue"/>
                <a:sym typeface="Helvetica Neue"/>
              </a:rPr>
              <a:t>faucibus</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Suspendisse</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finibus</a:t>
            </a:r>
            <a:r>
              <a:rPr lang="hu-HU" sz="3200" b="0" i="0" u="none" strike="noStrike" cap="none" dirty="0">
                <a:solidFill>
                  <a:srgbClr val="000000"/>
                </a:solidFill>
                <a:latin typeface="Helvetica Neue"/>
                <a:ea typeface="Helvetica Neue"/>
                <a:cs typeface="Helvetica Neue"/>
                <a:sym typeface="Helvetica Neue"/>
              </a:rPr>
              <a:t> nulla </a:t>
            </a:r>
            <a:r>
              <a:rPr lang="hu-HU" sz="3200" b="0" i="0" u="none" strike="noStrike" cap="none" dirty="0" err="1">
                <a:solidFill>
                  <a:srgbClr val="000000"/>
                </a:solidFill>
                <a:latin typeface="Helvetica Neue"/>
                <a:ea typeface="Helvetica Neue"/>
                <a:cs typeface="Helvetica Neue"/>
                <a:sym typeface="Helvetica Neue"/>
              </a:rPr>
              <a:t>vel</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lectus</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mattis</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ullamcorper</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Duis</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tempor</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sodales</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nisl</a:t>
            </a:r>
            <a:r>
              <a:rPr lang="hu-HU" sz="3200" b="0" i="0" u="none" strike="noStrike" cap="none" dirty="0">
                <a:solidFill>
                  <a:srgbClr val="000000"/>
                </a:solidFill>
                <a:latin typeface="Helvetica Neue"/>
                <a:ea typeface="Helvetica Neue"/>
                <a:cs typeface="Helvetica Neue"/>
                <a:sym typeface="Helvetica Neue"/>
              </a:rPr>
              <a:t>, eget </a:t>
            </a:r>
            <a:r>
              <a:rPr lang="hu-HU" sz="3200" b="0" i="0" u="none" strike="noStrike" cap="none" dirty="0" err="1">
                <a:solidFill>
                  <a:srgbClr val="000000"/>
                </a:solidFill>
                <a:latin typeface="Helvetica Neue"/>
                <a:ea typeface="Helvetica Neue"/>
                <a:cs typeface="Helvetica Neue"/>
                <a:sym typeface="Helvetica Neue"/>
              </a:rPr>
              <a:t>ultricies</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erat</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sollicitudin</a:t>
            </a:r>
            <a:r>
              <a:rPr lang="hu-HU" sz="3200" b="0" i="0" u="none" strike="noStrike" cap="none" dirty="0">
                <a:solidFill>
                  <a:srgbClr val="000000"/>
                </a:solidFill>
                <a:latin typeface="Helvetica Neue"/>
                <a:ea typeface="Helvetica Neue"/>
                <a:cs typeface="Helvetica Neue"/>
                <a:sym typeface="Helvetica Neue"/>
              </a:rPr>
              <a:t>. </a:t>
            </a:r>
            <a:endParaRPr dirty="0"/>
          </a:p>
          <a:p>
            <a:pPr marL="0" marR="0" lvl="0" indent="0" algn="l" rtl="0">
              <a:lnSpc>
                <a:spcPct val="100000"/>
              </a:lnSpc>
              <a:spcBef>
                <a:spcPts val="0"/>
              </a:spcBef>
              <a:spcAft>
                <a:spcPts val="0"/>
              </a:spcAft>
              <a:buClr>
                <a:srgbClr val="000000"/>
              </a:buClr>
              <a:buSzPts val="2400"/>
              <a:buFont typeface="Helvetica Neue"/>
              <a:buNone/>
            </a:pPr>
            <a:endParaRPr sz="2400" b="0" i="0" u="none" strike="noStrike" cap="none" dirty="0">
              <a:solidFill>
                <a:srgbClr val="5E5E5E"/>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3200"/>
              <a:buFont typeface="Helvetica Neue"/>
              <a:buNone/>
            </a:pPr>
            <a:r>
              <a:rPr lang="hu-HU" sz="3200" b="0" i="0" u="none" strike="noStrike" cap="none" dirty="0" err="1">
                <a:solidFill>
                  <a:srgbClr val="000000"/>
                </a:solidFill>
                <a:latin typeface="Helvetica Neue"/>
                <a:ea typeface="Helvetica Neue"/>
                <a:cs typeface="Helvetica Neue"/>
                <a:sym typeface="Helvetica Neue"/>
              </a:rPr>
              <a:t>Phasellus</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ac</a:t>
            </a:r>
            <a:r>
              <a:rPr lang="hu-HU" sz="3200" b="0" i="0" u="none" strike="noStrike" cap="none" dirty="0">
                <a:solidFill>
                  <a:srgbClr val="000000"/>
                </a:solidFill>
                <a:latin typeface="Helvetica Neue"/>
                <a:ea typeface="Helvetica Neue"/>
                <a:cs typeface="Helvetica Neue"/>
                <a:sym typeface="Helvetica Neue"/>
              </a:rPr>
              <a:t> dui </a:t>
            </a:r>
            <a:r>
              <a:rPr lang="hu-HU" sz="3200" b="0" i="0" u="none" strike="noStrike" cap="none" dirty="0" err="1">
                <a:solidFill>
                  <a:srgbClr val="000000"/>
                </a:solidFill>
                <a:latin typeface="Helvetica Neue"/>
                <a:ea typeface="Helvetica Neue"/>
                <a:cs typeface="Helvetica Neue"/>
                <a:sym typeface="Helvetica Neue"/>
              </a:rPr>
              <a:t>vulputate</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tristique</a:t>
            </a:r>
            <a:r>
              <a:rPr lang="hu-HU" sz="3200" b="0" i="0" u="none" strike="noStrike" cap="none" dirty="0">
                <a:solidFill>
                  <a:srgbClr val="000000"/>
                </a:solidFill>
                <a:latin typeface="Helvetica Neue"/>
                <a:ea typeface="Helvetica Neue"/>
                <a:cs typeface="Helvetica Neue"/>
                <a:sym typeface="Helvetica Neue"/>
              </a:rPr>
              <a:t> </a:t>
            </a:r>
            <a:endParaRPr dirty="0"/>
          </a:p>
          <a:p>
            <a:pPr marL="0" marR="0" lvl="0" indent="0" algn="l" rtl="0">
              <a:lnSpc>
                <a:spcPct val="100000"/>
              </a:lnSpc>
              <a:spcBef>
                <a:spcPts val="0"/>
              </a:spcBef>
              <a:spcAft>
                <a:spcPts val="0"/>
              </a:spcAft>
              <a:buClr>
                <a:srgbClr val="000000"/>
              </a:buClr>
              <a:buSzPts val="3200"/>
              <a:buFont typeface="Helvetica Neue"/>
              <a:buNone/>
            </a:pPr>
            <a:r>
              <a:rPr lang="hu-HU" sz="3200" b="0" i="0" u="none" strike="noStrike" cap="none" dirty="0" err="1">
                <a:solidFill>
                  <a:srgbClr val="000000"/>
                </a:solidFill>
                <a:latin typeface="Helvetica Neue"/>
                <a:ea typeface="Helvetica Neue"/>
                <a:cs typeface="Helvetica Neue"/>
                <a:sym typeface="Helvetica Neue"/>
              </a:rPr>
              <a:t>enim</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id</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pretium</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arcu</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Ut</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gravida</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bibendum</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felis</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sit</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amet</a:t>
            </a:r>
            <a:r>
              <a:rPr lang="hu-HU" sz="3200" b="0" i="0" u="none" strike="noStrike" cap="none" dirty="0">
                <a:solidFill>
                  <a:srgbClr val="000000"/>
                </a:solidFill>
                <a:latin typeface="Helvetica Neue"/>
                <a:ea typeface="Helvetica Neue"/>
                <a:cs typeface="Helvetica Neue"/>
                <a:sym typeface="Helvetica Neue"/>
              </a:rPr>
              <a:t> </a:t>
            </a:r>
            <a:r>
              <a:rPr lang="hu-HU" sz="3200" b="0" i="0" u="none" strike="noStrike" cap="none" dirty="0" err="1">
                <a:solidFill>
                  <a:srgbClr val="000000"/>
                </a:solidFill>
                <a:latin typeface="Helvetica Neue"/>
                <a:ea typeface="Helvetica Neue"/>
                <a:cs typeface="Helvetica Neue"/>
                <a:sym typeface="Helvetica Neue"/>
              </a:rPr>
              <a:t>semper</a:t>
            </a:r>
            <a:r>
              <a:rPr lang="hu-HU" sz="3200" b="0" i="0" u="none" strike="noStrike" cap="none" dirty="0">
                <a:solidFill>
                  <a:srgbClr val="000000"/>
                </a:solidFill>
                <a:latin typeface="Helvetica Neue"/>
                <a:ea typeface="Helvetica Neue"/>
                <a:cs typeface="Helvetica Neue"/>
                <a:sym typeface="Helvetica Neue"/>
              </a:rPr>
              <a:t>.</a:t>
            </a:r>
            <a:endParaRPr dirty="0"/>
          </a:p>
        </p:txBody>
      </p:sp>
      <p:sp>
        <p:nvSpPr>
          <p:cNvPr id="154" name="Google Shape;154;p21"/>
          <p:cNvSpPr txBox="1"/>
          <p:nvPr/>
        </p:nvSpPr>
        <p:spPr>
          <a:xfrm>
            <a:off x="16909189" y="3736115"/>
            <a:ext cx="6734948" cy="9271001"/>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0000"/>
              </a:buClr>
              <a:buSzPts val="3200"/>
              <a:buFont typeface="Helvetica Neue"/>
              <a:buNone/>
            </a:pPr>
            <a:r>
              <a:rPr lang="hu-HU" sz="3200" b="0" i="0" u="none" strike="noStrike" cap="none">
                <a:solidFill>
                  <a:srgbClr val="000000"/>
                </a:solidFill>
                <a:latin typeface="Helvetica Neue"/>
                <a:ea typeface="Helvetica Neue"/>
                <a:cs typeface="Helvetica Neue"/>
                <a:sym typeface="Helvetica Neue"/>
              </a:rPr>
              <a:t>Lorem ipsum dolor sit amet, consectetur adipiscing elit. Curabitur ac posuere mauris. Etiam augue lectus, pharetra vel suscipit vitae, volutpat nec enim. </a:t>
            </a:r>
            <a:endParaRPr/>
          </a:p>
          <a:p>
            <a:pPr marL="0" marR="0" lvl="0" indent="0" algn="l" rtl="0">
              <a:lnSpc>
                <a:spcPct val="100000"/>
              </a:lnSpc>
              <a:spcBef>
                <a:spcPts val="0"/>
              </a:spcBef>
              <a:spcAft>
                <a:spcPts val="0"/>
              </a:spcAft>
              <a:buClr>
                <a:srgbClr val="000000"/>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3200"/>
              <a:buFont typeface="Helvetica Neue"/>
              <a:buNone/>
            </a:pPr>
            <a:r>
              <a:rPr lang="hu-HU" sz="3200" b="0" i="0" u="none" strike="noStrike" cap="none">
                <a:solidFill>
                  <a:srgbClr val="000000"/>
                </a:solidFill>
                <a:latin typeface="Helvetica Neue"/>
                <a:ea typeface="Helvetica Neue"/>
                <a:cs typeface="Helvetica Neue"/>
                <a:sym typeface="Helvetica Neue"/>
              </a:rPr>
              <a:t>Nulla ac laoreet elit. Nam lobortis neque vitae est fringilla dignissim quis vehicula nibh. Phasellus nec consequat enim. Interdum et malesuada fames ac ante ipsum primis in faucibus. Suspendisse finibus nulla vel lectus mattis ullamcorper. Duis tempor sodales nisl, eget ultricies erat sollicitudin. </a:t>
            </a:r>
            <a:endParaRPr/>
          </a:p>
          <a:p>
            <a:pPr marL="0" marR="0" lvl="0" indent="0" algn="l" rtl="0">
              <a:lnSpc>
                <a:spcPct val="100000"/>
              </a:lnSpc>
              <a:spcBef>
                <a:spcPts val="0"/>
              </a:spcBef>
              <a:spcAft>
                <a:spcPts val="0"/>
              </a:spcAft>
              <a:buClr>
                <a:srgbClr val="000000"/>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3200"/>
              <a:buFont typeface="Helvetica Neue"/>
              <a:buNone/>
            </a:pPr>
            <a:r>
              <a:rPr lang="hu-HU" sz="3200" b="0" i="0" u="none" strike="noStrike" cap="none">
                <a:solidFill>
                  <a:srgbClr val="000000"/>
                </a:solidFill>
                <a:latin typeface="Helvetica Neue"/>
                <a:ea typeface="Helvetica Neue"/>
                <a:cs typeface="Helvetica Neue"/>
                <a:sym typeface="Helvetica Neue"/>
              </a:rPr>
              <a:t>Phasellus ac dui vulputate, tristique </a:t>
            </a:r>
            <a:endParaRPr/>
          </a:p>
          <a:p>
            <a:pPr marL="0" marR="0" lvl="0" indent="0" algn="l" rtl="0">
              <a:lnSpc>
                <a:spcPct val="100000"/>
              </a:lnSpc>
              <a:spcBef>
                <a:spcPts val="0"/>
              </a:spcBef>
              <a:spcAft>
                <a:spcPts val="0"/>
              </a:spcAft>
              <a:buClr>
                <a:srgbClr val="000000"/>
              </a:buClr>
              <a:buSzPts val="3200"/>
              <a:buFont typeface="Helvetica Neue"/>
              <a:buNone/>
            </a:pPr>
            <a:r>
              <a:rPr lang="hu-HU" sz="3200" b="0" i="0" u="none" strike="noStrike" cap="none">
                <a:solidFill>
                  <a:srgbClr val="000000"/>
                </a:solidFill>
                <a:latin typeface="Helvetica Neue"/>
                <a:ea typeface="Helvetica Neue"/>
                <a:cs typeface="Helvetica Neue"/>
                <a:sym typeface="Helvetica Neue"/>
              </a:rPr>
              <a:t>enim id, pretium arcu. Ut gravida bibendum felis sit amet semper.</a:t>
            </a:r>
            <a:endParaRPr/>
          </a:p>
        </p:txBody>
      </p:sp>
      <p:sp>
        <p:nvSpPr>
          <p:cNvPr id="155" name="Google Shape;155;p21"/>
          <p:cNvSpPr txBox="1"/>
          <p:nvPr/>
        </p:nvSpPr>
        <p:spPr>
          <a:xfrm>
            <a:off x="8824526" y="3736115"/>
            <a:ext cx="6734948" cy="9271001"/>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0000"/>
              </a:buClr>
              <a:buSzPts val="3200"/>
              <a:buFont typeface="Helvetica Neue"/>
              <a:buNone/>
            </a:pPr>
            <a:r>
              <a:rPr lang="hu-HU" sz="3200" b="0" i="0" u="none" strike="noStrike" cap="none">
                <a:solidFill>
                  <a:srgbClr val="000000"/>
                </a:solidFill>
                <a:latin typeface="Helvetica Neue"/>
                <a:ea typeface="Helvetica Neue"/>
                <a:cs typeface="Helvetica Neue"/>
                <a:sym typeface="Helvetica Neue"/>
              </a:rPr>
              <a:t>Lorem ipsum dolor sit amet, consectetur adipiscing elit. Curabitur ac posuere mauris. Etiam augue lectus, pharetra vel suscipit vitae, volutpat nec enim. </a:t>
            </a:r>
            <a:endParaRPr/>
          </a:p>
          <a:p>
            <a:pPr marL="0" marR="0" lvl="0" indent="0" algn="l" rtl="0">
              <a:lnSpc>
                <a:spcPct val="100000"/>
              </a:lnSpc>
              <a:spcBef>
                <a:spcPts val="0"/>
              </a:spcBef>
              <a:spcAft>
                <a:spcPts val="0"/>
              </a:spcAft>
              <a:buClr>
                <a:srgbClr val="000000"/>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3200"/>
              <a:buFont typeface="Helvetica Neue"/>
              <a:buNone/>
            </a:pPr>
            <a:r>
              <a:rPr lang="hu-HU" sz="3200" b="0" i="0" u="none" strike="noStrike" cap="none">
                <a:solidFill>
                  <a:srgbClr val="000000"/>
                </a:solidFill>
                <a:latin typeface="Helvetica Neue"/>
                <a:ea typeface="Helvetica Neue"/>
                <a:cs typeface="Helvetica Neue"/>
                <a:sym typeface="Helvetica Neue"/>
              </a:rPr>
              <a:t>Nulla ac laoreet elit. Nam lobortis neque vitae est fringilla dignissim quis vehicula nibh. Phasellus nec consequat enim. Interdum et malesuada fames ac ante ipsum primis in faucibus. Suspendisse finibus nulla vel lectus mattis ullamcorper. Duis tempor sodales nisl, eget ultricies erat sollicitudin. </a:t>
            </a:r>
            <a:endParaRPr/>
          </a:p>
          <a:p>
            <a:pPr marL="0" marR="0" lvl="0" indent="0" algn="l" rtl="0">
              <a:lnSpc>
                <a:spcPct val="100000"/>
              </a:lnSpc>
              <a:spcBef>
                <a:spcPts val="0"/>
              </a:spcBef>
              <a:spcAft>
                <a:spcPts val="0"/>
              </a:spcAft>
              <a:buClr>
                <a:srgbClr val="000000"/>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3200"/>
              <a:buFont typeface="Helvetica Neue"/>
              <a:buNone/>
            </a:pPr>
            <a:r>
              <a:rPr lang="hu-HU" sz="3200" b="0" i="0" u="none" strike="noStrike" cap="none">
                <a:solidFill>
                  <a:srgbClr val="000000"/>
                </a:solidFill>
                <a:latin typeface="Helvetica Neue"/>
                <a:ea typeface="Helvetica Neue"/>
                <a:cs typeface="Helvetica Neue"/>
                <a:sym typeface="Helvetica Neue"/>
              </a:rPr>
              <a:t>Phasellus ac dui vulputate, tristique </a:t>
            </a:r>
            <a:endParaRPr/>
          </a:p>
          <a:p>
            <a:pPr marL="0" marR="0" lvl="0" indent="0" algn="l" rtl="0">
              <a:lnSpc>
                <a:spcPct val="100000"/>
              </a:lnSpc>
              <a:spcBef>
                <a:spcPts val="0"/>
              </a:spcBef>
              <a:spcAft>
                <a:spcPts val="0"/>
              </a:spcAft>
              <a:buClr>
                <a:srgbClr val="000000"/>
              </a:buClr>
              <a:buSzPts val="3200"/>
              <a:buFont typeface="Helvetica Neue"/>
              <a:buNone/>
            </a:pPr>
            <a:r>
              <a:rPr lang="hu-HU" sz="3200" b="0" i="0" u="none" strike="noStrike" cap="none">
                <a:solidFill>
                  <a:srgbClr val="000000"/>
                </a:solidFill>
                <a:latin typeface="Helvetica Neue"/>
                <a:ea typeface="Helvetica Neue"/>
                <a:cs typeface="Helvetica Neue"/>
                <a:sym typeface="Helvetica Neue"/>
              </a:rPr>
              <a:t>enim id, pretium arcu. Ut gravida bibendum felis sit amet semper.</a:t>
            </a:r>
            <a:endParaRPr/>
          </a:p>
        </p:txBody>
      </p:sp>
      <p:sp>
        <p:nvSpPr>
          <p:cNvPr id="156" name="Google Shape;156;p21"/>
          <p:cNvSpPr txBox="1"/>
          <p:nvPr/>
        </p:nvSpPr>
        <p:spPr>
          <a:xfrm>
            <a:off x="737312" y="2805178"/>
            <a:ext cx="6503261" cy="606444"/>
          </a:xfrm>
          <a:prstGeom prst="rect">
            <a:avLst/>
          </a:prstGeom>
          <a:noFill/>
          <a:ln>
            <a:noFill/>
          </a:ln>
        </p:spPr>
        <p:txBody>
          <a:bodyPr spcFirstLastPara="1" wrap="square" lIns="45700" tIns="45700" rIns="45700" bIns="45700" anchor="t" anchorCtr="0">
            <a:normAutofit lnSpcReduction="10000"/>
          </a:bodyPr>
          <a:lstStyle/>
          <a:p>
            <a:pPr marL="0" marR="0" lvl="0" indent="0" algn="l" rtl="0">
              <a:lnSpc>
                <a:spcPct val="100000"/>
              </a:lnSpc>
              <a:spcBef>
                <a:spcPts val="0"/>
              </a:spcBef>
              <a:spcAft>
                <a:spcPts val="0"/>
              </a:spcAft>
              <a:buClr>
                <a:srgbClr val="000000"/>
              </a:buClr>
              <a:buSzPts val="3409"/>
              <a:buFont typeface="Helvetica Neue"/>
              <a:buNone/>
            </a:pPr>
            <a:r>
              <a:rPr lang="hu-HU" sz="3409" b="1" i="0" u="none" strike="noStrike" cap="none">
                <a:solidFill>
                  <a:srgbClr val="000000"/>
                </a:solidFill>
                <a:latin typeface="Helvetica Neue"/>
                <a:ea typeface="Helvetica Neue"/>
                <a:cs typeface="Helvetica Neue"/>
                <a:sym typeface="Helvetica Neue"/>
              </a:rPr>
              <a:t>SZÖVEGBLOKK CÍME</a:t>
            </a:r>
            <a:endParaRPr/>
          </a:p>
        </p:txBody>
      </p:sp>
      <p:sp>
        <p:nvSpPr>
          <p:cNvPr id="157" name="Google Shape;157;p21"/>
          <p:cNvSpPr txBox="1"/>
          <p:nvPr/>
        </p:nvSpPr>
        <p:spPr>
          <a:xfrm>
            <a:off x="17025031" y="2805178"/>
            <a:ext cx="6503261" cy="606444"/>
          </a:xfrm>
          <a:prstGeom prst="rect">
            <a:avLst/>
          </a:prstGeom>
          <a:noFill/>
          <a:ln>
            <a:noFill/>
          </a:ln>
        </p:spPr>
        <p:txBody>
          <a:bodyPr spcFirstLastPara="1" wrap="square" lIns="45700" tIns="45700" rIns="45700" bIns="45700" anchor="t" anchorCtr="0">
            <a:normAutofit lnSpcReduction="10000"/>
          </a:bodyPr>
          <a:lstStyle/>
          <a:p>
            <a:pPr marL="0" marR="0" lvl="0" indent="0" algn="l" rtl="0">
              <a:lnSpc>
                <a:spcPct val="100000"/>
              </a:lnSpc>
              <a:spcBef>
                <a:spcPts val="0"/>
              </a:spcBef>
              <a:spcAft>
                <a:spcPts val="0"/>
              </a:spcAft>
              <a:buClr>
                <a:srgbClr val="000000"/>
              </a:buClr>
              <a:buSzPts val="3409"/>
              <a:buFont typeface="Helvetica Neue"/>
              <a:buNone/>
            </a:pPr>
            <a:r>
              <a:rPr lang="hu-HU" sz="3409" b="1" i="0" u="none" strike="noStrike" cap="none">
                <a:solidFill>
                  <a:srgbClr val="000000"/>
                </a:solidFill>
                <a:latin typeface="Helvetica Neue"/>
                <a:ea typeface="Helvetica Neue"/>
                <a:cs typeface="Helvetica Neue"/>
                <a:sym typeface="Helvetica Neue"/>
              </a:rPr>
              <a:t>SZÖVEGBLOKK CÍME</a:t>
            </a:r>
            <a:endParaRPr/>
          </a:p>
        </p:txBody>
      </p:sp>
      <p:sp>
        <p:nvSpPr>
          <p:cNvPr id="158" name="Google Shape;158;p21"/>
          <p:cNvSpPr txBox="1"/>
          <p:nvPr/>
        </p:nvSpPr>
        <p:spPr>
          <a:xfrm>
            <a:off x="8940369" y="2805178"/>
            <a:ext cx="6503262" cy="606444"/>
          </a:xfrm>
          <a:prstGeom prst="rect">
            <a:avLst/>
          </a:prstGeom>
          <a:noFill/>
          <a:ln>
            <a:noFill/>
          </a:ln>
        </p:spPr>
        <p:txBody>
          <a:bodyPr spcFirstLastPara="1" wrap="square" lIns="45700" tIns="45700" rIns="45700" bIns="45700" anchor="t" anchorCtr="0">
            <a:normAutofit lnSpcReduction="10000"/>
          </a:bodyPr>
          <a:lstStyle/>
          <a:p>
            <a:pPr marL="0" marR="0" lvl="0" indent="0" algn="l" rtl="0">
              <a:lnSpc>
                <a:spcPct val="100000"/>
              </a:lnSpc>
              <a:spcBef>
                <a:spcPts val="0"/>
              </a:spcBef>
              <a:spcAft>
                <a:spcPts val="0"/>
              </a:spcAft>
              <a:buClr>
                <a:srgbClr val="000000"/>
              </a:buClr>
              <a:buSzPts val="3409"/>
              <a:buFont typeface="Helvetica Neue"/>
              <a:buNone/>
            </a:pPr>
            <a:r>
              <a:rPr lang="hu-HU" sz="3409" b="1" i="0" u="none" strike="noStrike" cap="none">
                <a:solidFill>
                  <a:srgbClr val="000000"/>
                </a:solidFill>
                <a:latin typeface="Helvetica Neue"/>
                <a:ea typeface="Helvetica Neue"/>
                <a:cs typeface="Helvetica Neue"/>
                <a:sym typeface="Helvetica Neue"/>
              </a:rPr>
              <a:t>SZÖVEGBLOKK CÍME</a:t>
            </a:r>
            <a:endParaRPr/>
          </a:p>
        </p:txBody>
      </p:sp>
      <p:sp>
        <p:nvSpPr>
          <p:cNvPr id="159" name="Google Shape;159;p21"/>
          <p:cNvSpPr txBox="1"/>
          <p:nvPr/>
        </p:nvSpPr>
        <p:spPr>
          <a:xfrm>
            <a:off x="971456" y="490734"/>
            <a:ext cx="8651334" cy="584201"/>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EFDFF"/>
              </a:buClr>
              <a:buSzPts val="3200"/>
              <a:buFont typeface="Helvetica Neue"/>
              <a:buNone/>
            </a:pPr>
            <a:r>
              <a:rPr lang="hu-HU" sz="3200" b="1" i="0" u="none" strike="noStrike" cap="none">
                <a:solidFill>
                  <a:srgbClr val="FEFDFF"/>
                </a:solidFill>
                <a:latin typeface="Helvetica Neue"/>
                <a:ea typeface="Helvetica Neue"/>
                <a:cs typeface="Helvetica Neue"/>
                <a:sym typeface="Helvetica Neue"/>
              </a:rPr>
              <a:t>IDE JÖN A DIA CÍME</a:t>
            </a:r>
            <a:endParaRPr/>
          </a:p>
        </p:txBody>
      </p:sp>
      <p:sp>
        <p:nvSpPr>
          <p:cNvPr id="160" name="Google Shape;160;p21"/>
          <p:cNvSpPr txBox="1"/>
          <p:nvPr/>
        </p:nvSpPr>
        <p:spPr>
          <a:xfrm>
            <a:off x="971456" y="1074935"/>
            <a:ext cx="8651334" cy="584201"/>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EFDFF"/>
              </a:buClr>
              <a:buSzPts val="3200"/>
              <a:buFont typeface="Helvetica Neue"/>
              <a:buNone/>
            </a:pPr>
            <a:r>
              <a:rPr lang="hu-HU" sz="3200" b="0" i="0" u="none" strike="noStrike" cap="none">
                <a:solidFill>
                  <a:srgbClr val="FEFDFF"/>
                </a:solidFill>
                <a:latin typeface="Helvetica Neue"/>
                <a:ea typeface="Helvetica Neue"/>
                <a:cs typeface="Helvetica Neue"/>
                <a:sym typeface="Helvetica Neue"/>
              </a:rPr>
              <a:t>ALCÍM</a:t>
            </a:r>
            <a:endParaRPr/>
          </a:p>
        </p:txBody>
      </p:sp>
      <p:pic>
        <p:nvPicPr>
          <p:cNvPr id="161" name="Google Shape;161;p21"/>
          <p:cNvPicPr preferRelativeResize="0"/>
          <p:nvPr/>
        </p:nvPicPr>
        <p:blipFill rotWithShape="1">
          <a:blip r:embed="rId4">
            <a:alphaModFix/>
          </a:blip>
          <a:srcRect/>
          <a:stretch/>
        </p:blipFill>
        <p:spPr>
          <a:xfrm>
            <a:off x="18457222" y="-236164"/>
            <a:ext cx="4122952" cy="26221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2"/>
          <p:cNvPicPr preferRelativeResize="0"/>
          <p:nvPr/>
        </p:nvPicPr>
        <p:blipFill rotWithShape="1">
          <a:blip r:embed="rId3">
            <a:alphaModFix/>
          </a:blip>
          <a:srcRect l="22208" t="-1" b="-1281"/>
          <a:stretch/>
        </p:blipFill>
        <p:spPr>
          <a:xfrm>
            <a:off x="-55638" y="-37310"/>
            <a:ext cx="16765662" cy="2070880"/>
          </a:xfrm>
          <a:prstGeom prst="rect">
            <a:avLst/>
          </a:prstGeom>
          <a:noFill/>
          <a:ln>
            <a:noFill/>
          </a:ln>
        </p:spPr>
      </p:pic>
      <p:sp>
        <p:nvSpPr>
          <p:cNvPr id="167" name="Google Shape;167;p22"/>
          <p:cNvSpPr txBox="1"/>
          <p:nvPr/>
        </p:nvSpPr>
        <p:spPr>
          <a:xfrm>
            <a:off x="971456" y="490734"/>
            <a:ext cx="8651334" cy="584201"/>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EFDFF"/>
              </a:buClr>
              <a:buSzPts val="3200"/>
              <a:buFont typeface="Helvetica Neue"/>
              <a:buNone/>
            </a:pPr>
            <a:r>
              <a:rPr lang="hu-HU" sz="3200" b="1" i="0" u="none" strike="noStrike" cap="none">
                <a:solidFill>
                  <a:srgbClr val="FEFDFF"/>
                </a:solidFill>
                <a:latin typeface="Helvetica Neue"/>
                <a:ea typeface="Helvetica Neue"/>
                <a:cs typeface="Helvetica Neue"/>
                <a:sym typeface="Helvetica Neue"/>
              </a:rPr>
              <a:t>IDE JÖN A DIA CÍME</a:t>
            </a:r>
            <a:endParaRPr/>
          </a:p>
        </p:txBody>
      </p:sp>
      <p:sp>
        <p:nvSpPr>
          <p:cNvPr id="168" name="Google Shape;168;p22"/>
          <p:cNvSpPr txBox="1"/>
          <p:nvPr/>
        </p:nvSpPr>
        <p:spPr>
          <a:xfrm>
            <a:off x="971456" y="1074935"/>
            <a:ext cx="8651334" cy="584201"/>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EFDFF"/>
              </a:buClr>
              <a:buSzPts val="3200"/>
              <a:buFont typeface="Helvetica Neue"/>
              <a:buNone/>
            </a:pPr>
            <a:r>
              <a:rPr lang="hu-HU" sz="3200" b="0" i="0" u="none" strike="noStrike" cap="none">
                <a:solidFill>
                  <a:srgbClr val="FEFDFF"/>
                </a:solidFill>
                <a:latin typeface="Helvetica Neue"/>
                <a:ea typeface="Helvetica Neue"/>
                <a:cs typeface="Helvetica Neue"/>
                <a:sym typeface="Helvetica Neue"/>
              </a:rPr>
              <a:t>ALCÍM</a:t>
            </a:r>
            <a:endParaRPr/>
          </a:p>
        </p:txBody>
      </p:sp>
      <p:sp>
        <p:nvSpPr>
          <p:cNvPr id="169" name="Google Shape;169;p22"/>
          <p:cNvSpPr/>
          <p:nvPr/>
        </p:nvSpPr>
        <p:spPr>
          <a:xfrm>
            <a:off x="12116103" y="3384693"/>
            <a:ext cx="1746635" cy="998183"/>
          </a:xfrm>
          <a:custGeom>
            <a:avLst/>
            <a:gdLst/>
            <a:ahLst/>
            <a:cxnLst/>
            <a:rect l="l" t="t" r="r" b="b"/>
            <a:pathLst>
              <a:path w="21600" h="21600" extrusionOk="0">
                <a:moveTo>
                  <a:pt x="0" y="2"/>
                </a:moveTo>
                <a:lnTo>
                  <a:pt x="5359" y="21600"/>
                </a:lnTo>
                <a:lnTo>
                  <a:pt x="21600" y="21437"/>
                </a:lnTo>
                <a:lnTo>
                  <a:pt x="21588" y="0"/>
                </a:lnTo>
                <a:lnTo>
                  <a:pt x="0" y="2"/>
                </a:lnTo>
                <a:close/>
              </a:path>
            </a:pathLst>
          </a:custGeom>
          <a:solidFill>
            <a:srgbClr val="0C754A"/>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C754A"/>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70" name="Google Shape;170;p22"/>
          <p:cNvSpPr/>
          <p:nvPr/>
        </p:nvSpPr>
        <p:spPr>
          <a:xfrm>
            <a:off x="12116103" y="5216297"/>
            <a:ext cx="1746635" cy="998183"/>
          </a:xfrm>
          <a:custGeom>
            <a:avLst/>
            <a:gdLst/>
            <a:ahLst/>
            <a:cxnLst/>
            <a:rect l="l" t="t" r="r" b="b"/>
            <a:pathLst>
              <a:path w="21600" h="21600" extrusionOk="0">
                <a:moveTo>
                  <a:pt x="0" y="2"/>
                </a:moveTo>
                <a:lnTo>
                  <a:pt x="5359" y="21600"/>
                </a:lnTo>
                <a:lnTo>
                  <a:pt x="21600" y="21437"/>
                </a:lnTo>
                <a:lnTo>
                  <a:pt x="21588" y="0"/>
                </a:lnTo>
                <a:lnTo>
                  <a:pt x="0" y="2"/>
                </a:lnTo>
                <a:close/>
              </a:path>
            </a:pathLst>
          </a:custGeom>
          <a:solidFill>
            <a:srgbClr val="38AB5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C754A"/>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71" name="Google Shape;171;p22"/>
          <p:cNvSpPr/>
          <p:nvPr/>
        </p:nvSpPr>
        <p:spPr>
          <a:xfrm>
            <a:off x="12116103" y="7047900"/>
            <a:ext cx="1746635" cy="998184"/>
          </a:xfrm>
          <a:custGeom>
            <a:avLst/>
            <a:gdLst/>
            <a:ahLst/>
            <a:cxnLst/>
            <a:rect l="l" t="t" r="r" b="b"/>
            <a:pathLst>
              <a:path w="21600" h="21600" extrusionOk="0">
                <a:moveTo>
                  <a:pt x="0" y="2"/>
                </a:moveTo>
                <a:lnTo>
                  <a:pt x="5359" y="21600"/>
                </a:lnTo>
                <a:lnTo>
                  <a:pt x="21600" y="21437"/>
                </a:lnTo>
                <a:lnTo>
                  <a:pt x="21588" y="0"/>
                </a:lnTo>
                <a:lnTo>
                  <a:pt x="0" y="2"/>
                </a:lnTo>
                <a:close/>
              </a:path>
            </a:pathLst>
          </a:custGeom>
          <a:solidFill>
            <a:srgbClr val="138CC7"/>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C754A"/>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72" name="Google Shape;172;p22"/>
          <p:cNvSpPr/>
          <p:nvPr/>
        </p:nvSpPr>
        <p:spPr>
          <a:xfrm>
            <a:off x="12116103" y="8879504"/>
            <a:ext cx="1746635" cy="998184"/>
          </a:xfrm>
          <a:custGeom>
            <a:avLst/>
            <a:gdLst/>
            <a:ahLst/>
            <a:cxnLst/>
            <a:rect l="l" t="t" r="r" b="b"/>
            <a:pathLst>
              <a:path w="21600" h="21600" extrusionOk="0">
                <a:moveTo>
                  <a:pt x="0" y="2"/>
                </a:moveTo>
                <a:lnTo>
                  <a:pt x="5359" y="21600"/>
                </a:lnTo>
                <a:lnTo>
                  <a:pt x="21600" y="21437"/>
                </a:lnTo>
                <a:lnTo>
                  <a:pt x="21588" y="0"/>
                </a:lnTo>
                <a:lnTo>
                  <a:pt x="0" y="2"/>
                </a:lnTo>
                <a:close/>
              </a:path>
            </a:pathLst>
          </a:custGeom>
          <a:solidFill>
            <a:srgbClr val="095E9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C754A"/>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73" name="Google Shape;173;p22"/>
          <p:cNvSpPr/>
          <p:nvPr/>
        </p:nvSpPr>
        <p:spPr>
          <a:xfrm>
            <a:off x="12116103" y="10545557"/>
            <a:ext cx="1746635" cy="998184"/>
          </a:xfrm>
          <a:custGeom>
            <a:avLst/>
            <a:gdLst/>
            <a:ahLst/>
            <a:cxnLst/>
            <a:rect l="l" t="t" r="r" b="b"/>
            <a:pathLst>
              <a:path w="21600" h="21600" extrusionOk="0">
                <a:moveTo>
                  <a:pt x="0" y="2"/>
                </a:moveTo>
                <a:lnTo>
                  <a:pt x="5359" y="21600"/>
                </a:lnTo>
                <a:lnTo>
                  <a:pt x="21600" y="21437"/>
                </a:lnTo>
                <a:lnTo>
                  <a:pt x="21588" y="0"/>
                </a:lnTo>
                <a:lnTo>
                  <a:pt x="0" y="2"/>
                </a:lnTo>
                <a:close/>
              </a:path>
            </a:pathLst>
          </a:custGeom>
          <a:solidFill>
            <a:srgbClr val="FCC4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C754A"/>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75" name="Google Shape;175;p22"/>
          <p:cNvSpPr txBox="1"/>
          <p:nvPr/>
        </p:nvSpPr>
        <p:spPr>
          <a:xfrm>
            <a:off x="14480927" y="3422199"/>
            <a:ext cx="4695846" cy="458061"/>
          </a:xfrm>
          <a:prstGeom prst="rect">
            <a:avLst/>
          </a:prstGeom>
          <a:noFill/>
          <a:ln>
            <a:noFill/>
          </a:ln>
        </p:spPr>
        <p:txBody>
          <a:bodyPr spcFirstLastPara="1" wrap="square" lIns="45700" tIns="45700" rIns="45700" bIns="45700" anchor="t" anchorCtr="0">
            <a:normAutofit lnSpcReduction="10000"/>
          </a:bodyPr>
          <a:lstStyle/>
          <a:p>
            <a:pPr marL="0" marR="0" lvl="0" indent="0" algn="l" rtl="0">
              <a:lnSpc>
                <a:spcPct val="100000"/>
              </a:lnSpc>
              <a:spcBef>
                <a:spcPts val="0"/>
              </a:spcBef>
              <a:spcAft>
                <a:spcPts val="0"/>
              </a:spcAft>
              <a:buClr>
                <a:srgbClr val="000000"/>
              </a:buClr>
              <a:buSzPts val="2475"/>
              <a:buFont typeface="Helvetica Neue"/>
              <a:buNone/>
            </a:pPr>
            <a:r>
              <a:rPr lang="hu-HU" sz="2475" b="1" i="0" u="none" strike="noStrike" cap="none">
                <a:solidFill>
                  <a:srgbClr val="000000"/>
                </a:solidFill>
                <a:latin typeface="Helvetica Neue"/>
                <a:ea typeface="Helvetica Neue"/>
                <a:cs typeface="Helvetica Neue"/>
                <a:sym typeface="Helvetica Neue"/>
              </a:rPr>
              <a:t>SZÖVEGBLOKK CÍME</a:t>
            </a:r>
            <a:endParaRPr/>
          </a:p>
        </p:txBody>
      </p:sp>
      <p:sp>
        <p:nvSpPr>
          <p:cNvPr id="176" name="Google Shape;176;p22"/>
          <p:cNvSpPr txBox="1"/>
          <p:nvPr/>
        </p:nvSpPr>
        <p:spPr>
          <a:xfrm>
            <a:off x="14480927" y="5232182"/>
            <a:ext cx="4695846" cy="458061"/>
          </a:xfrm>
          <a:prstGeom prst="rect">
            <a:avLst/>
          </a:prstGeom>
          <a:noFill/>
          <a:ln>
            <a:noFill/>
          </a:ln>
        </p:spPr>
        <p:txBody>
          <a:bodyPr spcFirstLastPara="1" wrap="square" lIns="45700" tIns="45700" rIns="45700" bIns="45700" anchor="t" anchorCtr="0">
            <a:normAutofit lnSpcReduction="10000"/>
          </a:bodyPr>
          <a:lstStyle/>
          <a:p>
            <a:pPr marL="0" marR="0" lvl="0" indent="0" algn="l" rtl="0">
              <a:lnSpc>
                <a:spcPct val="100000"/>
              </a:lnSpc>
              <a:spcBef>
                <a:spcPts val="0"/>
              </a:spcBef>
              <a:spcAft>
                <a:spcPts val="0"/>
              </a:spcAft>
              <a:buClr>
                <a:srgbClr val="000000"/>
              </a:buClr>
              <a:buSzPts val="2475"/>
              <a:buFont typeface="Helvetica Neue"/>
              <a:buNone/>
            </a:pPr>
            <a:r>
              <a:rPr lang="hu-HU" sz="2475" b="1" i="0" u="none" strike="noStrike" cap="none">
                <a:solidFill>
                  <a:srgbClr val="000000"/>
                </a:solidFill>
                <a:latin typeface="Helvetica Neue"/>
                <a:ea typeface="Helvetica Neue"/>
                <a:cs typeface="Helvetica Neue"/>
                <a:sym typeface="Helvetica Neue"/>
              </a:rPr>
              <a:t>SZÖVEGBLOKK CÍME</a:t>
            </a:r>
            <a:endParaRPr/>
          </a:p>
        </p:txBody>
      </p:sp>
      <p:sp>
        <p:nvSpPr>
          <p:cNvPr id="177" name="Google Shape;177;p22"/>
          <p:cNvSpPr txBox="1"/>
          <p:nvPr/>
        </p:nvSpPr>
        <p:spPr>
          <a:xfrm>
            <a:off x="14480927" y="5701135"/>
            <a:ext cx="8848445" cy="998184"/>
          </a:xfrm>
          <a:prstGeom prst="rect">
            <a:avLst/>
          </a:prstGeom>
          <a:noFill/>
          <a:ln>
            <a:noFill/>
          </a:ln>
        </p:spPr>
        <p:txBody>
          <a:bodyPr spcFirstLastPara="1" wrap="square" lIns="50800" tIns="50800" rIns="50800" bIns="50800" anchor="t" anchorCtr="0">
            <a:normAutofit fontScale="92500"/>
          </a:bodyPr>
          <a:lstStyle/>
          <a:p>
            <a:pPr marL="0" marR="0" lvl="0" indent="0" algn="l" rtl="0">
              <a:lnSpc>
                <a:spcPct val="100000"/>
              </a:lnSpc>
              <a:spcBef>
                <a:spcPts val="0"/>
              </a:spcBef>
              <a:spcAft>
                <a:spcPts val="0"/>
              </a:spcAft>
              <a:buClr>
                <a:srgbClr val="000000"/>
              </a:buClr>
              <a:buSzPts val="2368"/>
              <a:buFont typeface="Helvetica Neue"/>
              <a:buNone/>
            </a:pPr>
            <a:r>
              <a:rPr lang="hu-HU" sz="2368" b="0" i="0" u="none" strike="noStrike" cap="none" dirty="0" err="1">
                <a:solidFill>
                  <a:srgbClr val="000000"/>
                </a:solidFill>
                <a:latin typeface="Helvetica Neue"/>
                <a:ea typeface="Helvetica Neue"/>
                <a:cs typeface="Helvetica Neue"/>
                <a:sym typeface="Helvetica Neue"/>
              </a:rPr>
              <a:t>Phasellus</a:t>
            </a:r>
            <a:r>
              <a:rPr lang="hu-HU" sz="2368" b="0" i="0" u="none" strike="noStrike" cap="none" dirty="0">
                <a:solidFill>
                  <a:srgbClr val="000000"/>
                </a:solidFill>
                <a:latin typeface="Helvetica Neue"/>
                <a:ea typeface="Helvetica Neue"/>
                <a:cs typeface="Helvetica Neue"/>
                <a:sym typeface="Helvetica Neue"/>
              </a:rPr>
              <a:t> </a:t>
            </a:r>
            <a:r>
              <a:rPr lang="hu-HU" sz="2368" b="0" i="0" u="none" strike="noStrike" cap="none" dirty="0" err="1">
                <a:solidFill>
                  <a:srgbClr val="000000"/>
                </a:solidFill>
                <a:latin typeface="Helvetica Neue"/>
                <a:ea typeface="Helvetica Neue"/>
                <a:cs typeface="Helvetica Neue"/>
                <a:sym typeface="Helvetica Neue"/>
              </a:rPr>
              <a:t>ac</a:t>
            </a:r>
            <a:r>
              <a:rPr lang="hu-HU" sz="2368" b="0" i="0" u="none" strike="noStrike" cap="none" dirty="0">
                <a:solidFill>
                  <a:srgbClr val="000000"/>
                </a:solidFill>
                <a:latin typeface="Helvetica Neue"/>
                <a:ea typeface="Helvetica Neue"/>
                <a:cs typeface="Helvetica Neue"/>
                <a:sym typeface="Helvetica Neue"/>
              </a:rPr>
              <a:t> dui </a:t>
            </a:r>
            <a:r>
              <a:rPr lang="hu-HU" sz="2368" b="0" i="0" u="none" strike="noStrike" cap="none" dirty="0" err="1">
                <a:solidFill>
                  <a:srgbClr val="000000"/>
                </a:solidFill>
                <a:latin typeface="Helvetica Neue"/>
                <a:ea typeface="Helvetica Neue"/>
                <a:cs typeface="Helvetica Neue"/>
                <a:sym typeface="Helvetica Neue"/>
              </a:rPr>
              <a:t>vulputate</a:t>
            </a:r>
            <a:r>
              <a:rPr lang="hu-HU" sz="2368" b="0" i="0" u="none" strike="noStrike" cap="none" dirty="0">
                <a:solidFill>
                  <a:srgbClr val="000000"/>
                </a:solidFill>
                <a:latin typeface="Helvetica Neue"/>
                <a:ea typeface="Helvetica Neue"/>
                <a:cs typeface="Helvetica Neue"/>
                <a:sym typeface="Helvetica Neue"/>
              </a:rPr>
              <a:t>, </a:t>
            </a:r>
            <a:r>
              <a:rPr lang="hu-HU" sz="2368" b="0" i="0" u="none" strike="noStrike" cap="none" dirty="0" err="1">
                <a:solidFill>
                  <a:srgbClr val="000000"/>
                </a:solidFill>
                <a:latin typeface="Helvetica Neue"/>
                <a:ea typeface="Helvetica Neue"/>
                <a:cs typeface="Helvetica Neue"/>
                <a:sym typeface="Helvetica Neue"/>
              </a:rPr>
              <a:t>tristique</a:t>
            </a:r>
            <a:r>
              <a:rPr lang="hu-HU" sz="2368" b="0" i="0" u="none" strike="noStrike" cap="none" dirty="0">
                <a:solidFill>
                  <a:srgbClr val="000000"/>
                </a:solidFill>
                <a:latin typeface="Helvetica Neue"/>
                <a:ea typeface="Helvetica Neue"/>
                <a:cs typeface="Helvetica Neue"/>
                <a:sym typeface="Helvetica Neue"/>
              </a:rPr>
              <a:t> </a:t>
            </a:r>
            <a:endParaRPr dirty="0"/>
          </a:p>
          <a:p>
            <a:pPr marL="0" marR="0" lvl="0" indent="0" algn="l" rtl="0">
              <a:lnSpc>
                <a:spcPct val="100000"/>
              </a:lnSpc>
              <a:spcBef>
                <a:spcPts val="0"/>
              </a:spcBef>
              <a:spcAft>
                <a:spcPts val="0"/>
              </a:spcAft>
              <a:buClr>
                <a:srgbClr val="000000"/>
              </a:buClr>
              <a:buSzPts val="2368"/>
              <a:buFont typeface="Helvetica Neue"/>
              <a:buNone/>
            </a:pPr>
            <a:r>
              <a:rPr lang="hu-HU" sz="2368" b="0" i="0" u="none" strike="noStrike" cap="none" dirty="0" err="1">
                <a:solidFill>
                  <a:srgbClr val="000000"/>
                </a:solidFill>
                <a:latin typeface="Helvetica Neue"/>
                <a:ea typeface="Helvetica Neue"/>
                <a:cs typeface="Helvetica Neue"/>
                <a:sym typeface="Helvetica Neue"/>
              </a:rPr>
              <a:t>enim</a:t>
            </a:r>
            <a:r>
              <a:rPr lang="hu-HU" sz="2368" b="0" i="0" u="none" strike="noStrike" cap="none" dirty="0">
                <a:solidFill>
                  <a:srgbClr val="000000"/>
                </a:solidFill>
                <a:latin typeface="Helvetica Neue"/>
                <a:ea typeface="Helvetica Neue"/>
                <a:cs typeface="Helvetica Neue"/>
                <a:sym typeface="Helvetica Neue"/>
              </a:rPr>
              <a:t> </a:t>
            </a:r>
            <a:r>
              <a:rPr lang="hu-HU" sz="2368" b="0" i="0" u="none" strike="noStrike" cap="none" dirty="0" err="1">
                <a:solidFill>
                  <a:srgbClr val="000000"/>
                </a:solidFill>
                <a:latin typeface="Helvetica Neue"/>
                <a:ea typeface="Helvetica Neue"/>
                <a:cs typeface="Helvetica Neue"/>
                <a:sym typeface="Helvetica Neue"/>
              </a:rPr>
              <a:t>id</a:t>
            </a:r>
            <a:r>
              <a:rPr lang="hu-HU" sz="2368" b="0" i="0" u="none" strike="noStrike" cap="none" dirty="0">
                <a:solidFill>
                  <a:srgbClr val="000000"/>
                </a:solidFill>
                <a:latin typeface="Helvetica Neue"/>
                <a:ea typeface="Helvetica Neue"/>
                <a:cs typeface="Helvetica Neue"/>
                <a:sym typeface="Helvetica Neue"/>
              </a:rPr>
              <a:t>, </a:t>
            </a:r>
            <a:r>
              <a:rPr lang="hu-HU" sz="2368" b="0" i="0" u="none" strike="noStrike" cap="none" dirty="0" err="1">
                <a:solidFill>
                  <a:srgbClr val="000000"/>
                </a:solidFill>
                <a:latin typeface="Helvetica Neue"/>
                <a:ea typeface="Helvetica Neue"/>
                <a:cs typeface="Helvetica Neue"/>
                <a:sym typeface="Helvetica Neue"/>
              </a:rPr>
              <a:t>pretium</a:t>
            </a:r>
            <a:r>
              <a:rPr lang="hu-HU" sz="2368" b="0" i="0" u="none" strike="noStrike" cap="none" dirty="0">
                <a:solidFill>
                  <a:srgbClr val="000000"/>
                </a:solidFill>
                <a:latin typeface="Helvetica Neue"/>
                <a:ea typeface="Helvetica Neue"/>
                <a:cs typeface="Helvetica Neue"/>
                <a:sym typeface="Helvetica Neue"/>
              </a:rPr>
              <a:t> </a:t>
            </a:r>
            <a:r>
              <a:rPr lang="hu-HU" sz="2368" b="0" i="0" u="none" strike="noStrike" cap="none" dirty="0" err="1">
                <a:solidFill>
                  <a:srgbClr val="000000"/>
                </a:solidFill>
                <a:latin typeface="Helvetica Neue"/>
                <a:ea typeface="Helvetica Neue"/>
                <a:cs typeface="Helvetica Neue"/>
                <a:sym typeface="Helvetica Neue"/>
              </a:rPr>
              <a:t>arcu</a:t>
            </a:r>
            <a:r>
              <a:rPr lang="hu-HU" sz="2368" b="0" i="0" u="none" strike="noStrike" cap="none" dirty="0">
                <a:solidFill>
                  <a:srgbClr val="000000"/>
                </a:solidFill>
                <a:latin typeface="Helvetica Neue"/>
                <a:ea typeface="Helvetica Neue"/>
                <a:cs typeface="Helvetica Neue"/>
                <a:sym typeface="Helvetica Neue"/>
              </a:rPr>
              <a:t>. </a:t>
            </a:r>
            <a:r>
              <a:rPr lang="hu-HU" sz="2368" b="0" i="0" u="none" strike="noStrike" cap="none" dirty="0" err="1">
                <a:solidFill>
                  <a:srgbClr val="000000"/>
                </a:solidFill>
                <a:latin typeface="Helvetica Neue"/>
                <a:ea typeface="Helvetica Neue"/>
                <a:cs typeface="Helvetica Neue"/>
                <a:sym typeface="Helvetica Neue"/>
              </a:rPr>
              <a:t>Ut</a:t>
            </a:r>
            <a:r>
              <a:rPr lang="hu-HU" sz="2368" b="0" i="0" u="none" strike="noStrike" cap="none" dirty="0">
                <a:solidFill>
                  <a:srgbClr val="000000"/>
                </a:solidFill>
                <a:latin typeface="Helvetica Neue"/>
                <a:ea typeface="Helvetica Neue"/>
                <a:cs typeface="Helvetica Neue"/>
                <a:sym typeface="Helvetica Neue"/>
              </a:rPr>
              <a:t> </a:t>
            </a:r>
            <a:r>
              <a:rPr lang="hu-HU" sz="2368" b="0" i="0" u="none" strike="noStrike" cap="none" dirty="0" err="1">
                <a:solidFill>
                  <a:srgbClr val="000000"/>
                </a:solidFill>
                <a:latin typeface="Helvetica Neue"/>
                <a:ea typeface="Helvetica Neue"/>
                <a:cs typeface="Helvetica Neue"/>
                <a:sym typeface="Helvetica Neue"/>
              </a:rPr>
              <a:t>gravida</a:t>
            </a:r>
            <a:r>
              <a:rPr lang="hu-HU" sz="2368" b="0" i="0" u="none" strike="noStrike" cap="none" dirty="0">
                <a:solidFill>
                  <a:srgbClr val="000000"/>
                </a:solidFill>
                <a:latin typeface="Helvetica Neue"/>
                <a:ea typeface="Helvetica Neue"/>
                <a:cs typeface="Helvetica Neue"/>
                <a:sym typeface="Helvetica Neue"/>
              </a:rPr>
              <a:t> </a:t>
            </a:r>
            <a:r>
              <a:rPr lang="hu-HU" sz="2368" b="0" i="0" u="none" strike="noStrike" cap="none" dirty="0" err="1">
                <a:solidFill>
                  <a:srgbClr val="000000"/>
                </a:solidFill>
                <a:latin typeface="Helvetica Neue"/>
                <a:ea typeface="Helvetica Neue"/>
                <a:cs typeface="Helvetica Neue"/>
                <a:sym typeface="Helvetica Neue"/>
              </a:rPr>
              <a:t>bibendum</a:t>
            </a:r>
            <a:r>
              <a:rPr lang="hu-HU" sz="2368" b="0" i="0" u="none" strike="noStrike" cap="none" dirty="0">
                <a:solidFill>
                  <a:srgbClr val="000000"/>
                </a:solidFill>
                <a:latin typeface="Helvetica Neue"/>
                <a:ea typeface="Helvetica Neue"/>
                <a:cs typeface="Helvetica Neue"/>
                <a:sym typeface="Helvetica Neue"/>
              </a:rPr>
              <a:t> </a:t>
            </a:r>
            <a:r>
              <a:rPr lang="hu-HU" sz="2368" b="0" i="0" u="none" strike="noStrike" cap="none" dirty="0" err="1">
                <a:solidFill>
                  <a:srgbClr val="000000"/>
                </a:solidFill>
                <a:latin typeface="Helvetica Neue"/>
                <a:ea typeface="Helvetica Neue"/>
                <a:cs typeface="Helvetica Neue"/>
                <a:sym typeface="Helvetica Neue"/>
              </a:rPr>
              <a:t>felis</a:t>
            </a:r>
            <a:r>
              <a:rPr lang="hu-HU" sz="2368" b="0" i="0" u="none" strike="noStrike" cap="none" dirty="0">
                <a:solidFill>
                  <a:srgbClr val="000000"/>
                </a:solidFill>
                <a:latin typeface="Helvetica Neue"/>
                <a:ea typeface="Helvetica Neue"/>
                <a:cs typeface="Helvetica Neue"/>
                <a:sym typeface="Helvetica Neue"/>
              </a:rPr>
              <a:t> </a:t>
            </a:r>
            <a:r>
              <a:rPr lang="hu-HU" sz="2368" b="0" i="0" u="none" strike="noStrike" cap="none" dirty="0" err="1">
                <a:solidFill>
                  <a:srgbClr val="000000"/>
                </a:solidFill>
                <a:latin typeface="Helvetica Neue"/>
                <a:ea typeface="Helvetica Neue"/>
                <a:cs typeface="Helvetica Neue"/>
                <a:sym typeface="Helvetica Neue"/>
              </a:rPr>
              <a:t>sit</a:t>
            </a:r>
            <a:r>
              <a:rPr lang="hu-HU" sz="2368" b="0" i="0" u="none" strike="noStrike" cap="none" dirty="0">
                <a:solidFill>
                  <a:srgbClr val="000000"/>
                </a:solidFill>
                <a:latin typeface="Helvetica Neue"/>
                <a:ea typeface="Helvetica Neue"/>
                <a:cs typeface="Helvetica Neue"/>
                <a:sym typeface="Helvetica Neue"/>
              </a:rPr>
              <a:t> </a:t>
            </a:r>
            <a:r>
              <a:rPr lang="hu-HU" sz="2368" b="0" i="0" u="none" strike="noStrike" cap="none" dirty="0" err="1">
                <a:solidFill>
                  <a:srgbClr val="000000"/>
                </a:solidFill>
                <a:latin typeface="Helvetica Neue"/>
                <a:ea typeface="Helvetica Neue"/>
                <a:cs typeface="Helvetica Neue"/>
                <a:sym typeface="Helvetica Neue"/>
              </a:rPr>
              <a:t>amet</a:t>
            </a:r>
            <a:r>
              <a:rPr lang="hu-HU" sz="2368" b="0" i="0" u="none" strike="noStrike" cap="none" dirty="0">
                <a:solidFill>
                  <a:srgbClr val="000000"/>
                </a:solidFill>
                <a:latin typeface="Helvetica Neue"/>
                <a:ea typeface="Helvetica Neue"/>
                <a:cs typeface="Helvetica Neue"/>
                <a:sym typeface="Helvetica Neue"/>
              </a:rPr>
              <a:t> </a:t>
            </a:r>
            <a:r>
              <a:rPr lang="hu-HU" sz="2368" b="0" i="0" u="none" strike="noStrike" cap="none" dirty="0" err="1">
                <a:solidFill>
                  <a:srgbClr val="000000"/>
                </a:solidFill>
                <a:latin typeface="Helvetica Neue"/>
                <a:ea typeface="Helvetica Neue"/>
                <a:cs typeface="Helvetica Neue"/>
                <a:sym typeface="Helvetica Neue"/>
              </a:rPr>
              <a:t>semper</a:t>
            </a:r>
            <a:r>
              <a:rPr lang="hu-HU" sz="2368" b="0" i="0" u="none" strike="noStrike" cap="none" dirty="0">
                <a:solidFill>
                  <a:srgbClr val="000000"/>
                </a:solidFill>
                <a:latin typeface="Helvetica Neue"/>
                <a:ea typeface="Helvetica Neue"/>
                <a:cs typeface="Helvetica Neue"/>
                <a:sym typeface="Helvetica Neue"/>
              </a:rPr>
              <a:t>.</a:t>
            </a:r>
            <a:endParaRPr dirty="0"/>
          </a:p>
        </p:txBody>
      </p:sp>
      <p:sp>
        <p:nvSpPr>
          <p:cNvPr id="178" name="Google Shape;178;p22"/>
          <p:cNvSpPr txBox="1"/>
          <p:nvPr/>
        </p:nvSpPr>
        <p:spPr>
          <a:xfrm>
            <a:off x="14480927" y="7047900"/>
            <a:ext cx="4695846" cy="458062"/>
          </a:xfrm>
          <a:prstGeom prst="rect">
            <a:avLst/>
          </a:prstGeom>
          <a:noFill/>
          <a:ln>
            <a:noFill/>
          </a:ln>
        </p:spPr>
        <p:txBody>
          <a:bodyPr spcFirstLastPara="1" wrap="square" lIns="45700" tIns="45700" rIns="45700" bIns="45700" anchor="t" anchorCtr="0">
            <a:normAutofit lnSpcReduction="10000"/>
          </a:bodyPr>
          <a:lstStyle/>
          <a:p>
            <a:pPr marL="0" marR="0" lvl="0" indent="0" algn="l" rtl="0">
              <a:lnSpc>
                <a:spcPct val="100000"/>
              </a:lnSpc>
              <a:spcBef>
                <a:spcPts val="0"/>
              </a:spcBef>
              <a:spcAft>
                <a:spcPts val="0"/>
              </a:spcAft>
              <a:buClr>
                <a:srgbClr val="000000"/>
              </a:buClr>
              <a:buSzPts val="2475"/>
              <a:buFont typeface="Helvetica Neue"/>
              <a:buNone/>
            </a:pPr>
            <a:r>
              <a:rPr lang="hu-HU" sz="2475" b="1" i="0" u="none" strike="noStrike" cap="none">
                <a:solidFill>
                  <a:srgbClr val="000000"/>
                </a:solidFill>
                <a:latin typeface="Helvetica Neue"/>
                <a:ea typeface="Helvetica Neue"/>
                <a:cs typeface="Helvetica Neue"/>
                <a:sym typeface="Helvetica Neue"/>
              </a:rPr>
              <a:t>SZÖVEGBLOKK CÍME</a:t>
            </a:r>
            <a:endParaRPr/>
          </a:p>
        </p:txBody>
      </p:sp>
      <p:sp>
        <p:nvSpPr>
          <p:cNvPr id="179" name="Google Shape;179;p22"/>
          <p:cNvSpPr txBox="1"/>
          <p:nvPr/>
        </p:nvSpPr>
        <p:spPr>
          <a:xfrm>
            <a:off x="14480927" y="7516854"/>
            <a:ext cx="8848445" cy="998184"/>
          </a:xfrm>
          <a:prstGeom prst="rect">
            <a:avLst/>
          </a:prstGeom>
          <a:noFill/>
          <a:ln>
            <a:noFill/>
          </a:ln>
        </p:spPr>
        <p:txBody>
          <a:bodyPr spcFirstLastPara="1" wrap="square" lIns="50800" tIns="50800" rIns="50800" bIns="50800" anchor="t" anchorCtr="0">
            <a:normAutofit fontScale="92500"/>
          </a:bodyPr>
          <a:lstStyle/>
          <a:p>
            <a:pPr marL="0" marR="0" lvl="0" indent="0" algn="l" rtl="0">
              <a:lnSpc>
                <a:spcPct val="100000"/>
              </a:lnSpc>
              <a:spcBef>
                <a:spcPts val="0"/>
              </a:spcBef>
              <a:spcAft>
                <a:spcPts val="0"/>
              </a:spcAft>
              <a:buClr>
                <a:srgbClr val="000000"/>
              </a:buClr>
              <a:buSzPts val="2368"/>
              <a:buFont typeface="Helvetica Neue"/>
              <a:buNone/>
            </a:pPr>
            <a:r>
              <a:rPr lang="hu-HU" sz="2368" b="0" i="0" u="none" strike="noStrike" cap="none">
                <a:solidFill>
                  <a:srgbClr val="000000"/>
                </a:solidFill>
                <a:latin typeface="Helvetica Neue"/>
                <a:ea typeface="Helvetica Neue"/>
                <a:cs typeface="Helvetica Neue"/>
                <a:sym typeface="Helvetica Neue"/>
              </a:rPr>
              <a:t>Phasellus ac dui vulputate, tristique </a:t>
            </a:r>
            <a:endParaRPr/>
          </a:p>
          <a:p>
            <a:pPr marL="0" marR="0" lvl="0" indent="0" algn="l" rtl="0">
              <a:lnSpc>
                <a:spcPct val="100000"/>
              </a:lnSpc>
              <a:spcBef>
                <a:spcPts val="0"/>
              </a:spcBef>
              <a:spcAft>
                <a:spcPts val="0"/>
              </a:spcAft>
              <a:buClr>
                <a:srgbClr val="000000"/>
              </a:buClr>
              <a:buSzPts val="2368"/>
              <a:buFont typeface="Helvetica Neue"/>
              <a:buNone/>
            </a:pPr>
            <a:r>
              <a:rPr lang="hu-HU" sz="2368" b="0" i="0" u="none" strike="noStrike" cap="none">
                <a:solidFill>
                  <a:srgbClr val="000000"/>
                </a:solidFill>
                <a:latin typeface="Helvetica Neue"/>
                <a:ea typeface="Helvetica Neue"/>
                <a:cs typeface="Helvetica Neue"/>
                <a:sym typeface="Helvetica Neue"/>
              </a:rPr>
              <a:t>enim id, pretium arcu. Ut gravida bibendum felis sit amet semper.</a:t>
            </a:r>
            <a:endParaRPr/>
          </a:p>
        </p:txBody>
      </p:sp>
      <p:sp>
        <p:nvSpPr>
          <p:cNvPr id="180" name="Google Shape;180;p22"/>
          <p:cNvSpPr txBox="1"/>
          <p:nvPr/>
        </p:nvSpPr>
        <p:spPr>
          <a:xfrm>
            <a:off x="14480927" y="8863619"/>
            <a:ext cx="4695846" cy="458061"/>
          </a:xfrm>
          <a:prstGeom prst="rect">
            <a:avLst/>
          </a:prstGeom>
          <a:noFill/>
          <a:ln>
            <a:noFill/>
          </a:ln>
        </p:spPr>
        <p:txBody>
          <a:bodyPr spcFirstLastPara="1" wrap="square" lIns="45700" tIns="45700" rIns="45700" bIns="45700" anchor="t" anchorCtr="0">
            <a:normAutofit lnSpcReduction="10000"/>
          </a:bodyPr>
          <a:lstStyle/>
          <a:p>
            <a:pPr marL="0" marR="0" lvl="0" indent="0" algn="l" rtl="0">
              <a:lnSpc>
                <a:spcPct val="100000"/>
              </a:lnSpc>
              <a:spcBef>
                <a:spcPts val="0"/>
              </a:spcBef>
              <a:spcAft>
                <a:spcPts val="0"/>
              </a:spcAft>
              <a:buClr>
                <a:srgbClr val="000000"/>
              </a:buClr>
              <a:buSzPts val="2475"/>
              <a:buFont typeface="Helvetica Neue"/>
              <a:buNone/>
            </a:pPr>
            <a:r>
              <a:rPr lang="hu-HU" sz="2475" b="1" i="0" u="none" strike="noStrike" cap="none">
                <a:solidFill>
                  <a:srgbClr val="000000"/>
                </a:solidFill>
                <a:latin typeface="Helvetica Neue"/>
                <a:ea typeface="Helvetica Neue"/>
                <a:cs typeface="Helvetica Neue"/>
                <a:sym typeface="Helvetica Neue"/>
              </a:rPr>
              <a:t>SZÖVEGBLOKK CÍME</a:t>
            </a:r>
            <a:endParaRPr/>
          </a:p>
        </p:txBody>
      </p:sp>
      <p:sp>
        <p:nvSpPr>
          <p:cNvPr id="181" name="Google Shape;181;p22"/>
          <p:cNvSpPr txBox="1"/>
          <p:nvPr/>
        </p:nvSpPr>
        <p:spPr>
          <a:xfrm>
            <a:off x="14480927" y="9332572"/>
            <a:ext cx="8848445" cy="998184"/>
          </a:xfrm>
          <a:prstGeom prst="rect">
            <a:avLst/>
          </a:prstGeom>
          <a:noFill/>
          <a:ln>
            <a:noFill/>
          </a:ln>
        </p:spPr>
        <p:txBody>
          <a:bodyPr spcFirstLastPara="1" wrap="square" lIns="50800" tIns="50800" rIns="50800" bIns="50800" anchor="t" anchorCtr="0">
            <a:normAutofit fontScale="92500"/>
          </a:bodyPr>
          <a:lstStyle/>
          <a:p>
            <a:pPr marL="0" marR="0" lvl="0" indent="0" algn="l" rtl="0">
              <a:lnSpc>
                <a:spcPct val="100000"/>
              </a:lnSpc>
              <a:spcBef>
                <a:spcPts val="0"/>
              </a:spcBef>
              <a:spcAft>
                <a:spcPts val="0"/>
              </a:spcAft>
              <a:buClr>
                <a:srgbClr val="000000"/>
              </a:buClr>
              <a:buSzPts val="2368"/>
              <a:buFont typeface="Helvetica Neue"/>
              <a:buNone/>
            </a:pPr>
            <a:r>
              <a:rPr lang="hu-HU" sz="2368" b="0" i="0" u="none" strike="noStrike" cap="none">
                <a:solidFill>
                  <a:srgbClr val="000000"/>
                </a:solidFill>
                <a:latin typeface="Helvetica Neue"/>
                <a:ea typeface="Helvetica Neue"/>
                <a:cs typeface="Helvetica Neue"/>
                <a:sym typeface="Helvetica Neue"/>
              </a:rPr>
              <a:t>Phasellus ac dui vulputate, tristique </a:t>
            </a:r>
            <a:endParaRPr/>
          </a:p>
          <a:p>
            <a:pPr marL="0" marR="0" lvl="0" indent="0" algn="l" rtl="0">
              <a:lnSpc>
                <a:spcPct val="100000"/>
              </a:lnSpc>
              <a:spcBef>
                <a:spcPts val="0"/>
              </a:spcBef>
              <a:spcAft>
                <a:spcPts val="0"/>
              </a:spcAft>
              <a:buClr>
                <a:srgbClr val="000000"/>
              </a:buClr>
              <a:buSzPts val="2368"/>
              <a:buFont typeface="Helvetica Neue"/>
              <a:buNone/>
            </a:pPr>
            <a:r>
              <a:rPr lang="hu-HU" sz="2368" b="0" i="0" u="none" strike="noStrike" cap="none">
                <a:solidFill>
                  <a:srgbClr val="000000"/>
                </a:solidFill>
                <a:latin typeface="Helvetica Neue"/>
                <a:ea typeface="Helvetica Neue"/>
                <a:cs typeface="Helvetica Neue"/>
                <a:sym typeface="Helvetica Neue"/>
              </a:rPr>
              <a:t>enim id, pretium arcu. Ut gravida bibendum felis sit amet semper.</a:t>
            </a:r>
            <a:endParaRPr/>
          </a:p>
        </p:txBody>
      </p:sp>
      <p:sp>
        <p:nvSpPr>
          <p:cNvPr id="182" name="Google Shape;182;p22"/>
          <p:cNvSpPr txBox="1"/>
          <p:nvPr/>
        </p:nvSpPr>
        <p:spPr>
          <a:xfrm>
            <a:off x="14480927" y="10667867"/>
            <a:ext cx="4695846" cy="458061"/>
          </a:xfrm>
          <a:prstGeom prst="rect">
            <a:avLst/>
          </a:prstGeom>
          <a:noFill/>
          <a:ln>
            <a:noFill/>
          </a:ln>
        </p:spPr>
        <p:txBody>
          <a:bodyPr spcFirstLastPara="1" wrap="square" lIns="45700" tIns="45700" rIns="45700" bIns="45700" anchor="t" anchorCtr="0">
            <a:normAutofit lnSpcReduction="10000"/>
          </a:bodyPr>
          <a:lstStyle/>
          <a:p>
            <a:pPr marL="0" marR="0" lvl="0" indent="0" algn="l" rtl="0">
              <a:lnSpc>
                <a:spcPct val="100000"/>
              </a:lnSpc>
              <a:spcBef>
                <a:spcPts val="0"/>
              </a:spcBef>
              <a:spcAft>
                <a:spcPts val="0"/>
              </a:spcAft>
              <a:buClr>
                <a:srgbClr val="000000"/>
              </a:buClr>
              <a:buSzPts val="2475"/>
              <a:buFont typeface="Helvetica Neue"/>
              <a:buNone/>
            </a:pPr>
            <a:r>
              <a:rPr lang="hu-HU" sz="2475" b="1" i="0" u="none" strike="noStrike" cap="none">
                <a:solidFill>
                  <a:srgbClr val="000000"/>
                </a:solidFill>
                <a:latin typeface="Helvetica Neue"/>
                <a:ea typeface="Helvetica Neue"/>
                <a:cs typeface="Helvetica Neue"/>
                <a:sym typeface="Helvetica Neue"/>
              </a:rPr>
              <a:t>SZÖVEGBLOKK CÍME</a:t>
            </a:r>
            <a:endParaRPr/>
          </a:p>
        </p:txBody>
      </p:sp>
      <p:sp>
        <p:nvSpPr>
          <p:cNvPr id="183" name="Google Shape;183;p22"/>
          <p:cNvSpPr txBox="1"/>
          <p:nvPr/>
        </p:nvSpPr>
        <p:spPr>
          <a:xfrm>
            <a:off x="14480927" y="11136820"/>
            <a:ext cx="8848445" cy="998184"/>
          </a:xfrm>
          <a:prstGeom prst="rect">
            <a:avLst/>
          </a:prstGeom>
          <a:noFill/>
          <a:ln>
            <a:noFill/>
          </a:ln>
        </p:spPr>
        <p:txBody>
          <a:bodyPr spcFirstLastPara="1" wrap="square" lIns="50800" tIns="50800" rIns="50800" bIns="50800" anchor="t" anchorCtr="0">
            <a:normAutofit fontScale="92500"/>
          </a:bodyPr>
          <a:lstStyle/>
          <a:p>
            <a:pPr marL="0" marR="0" lvl="0" indent="0" algn="l" rtl="0">
              <a:lnSpc>
                <a:spcPct val="100000"/>
              </a:lnSpc>
              <a:spcBef>
                <a:spcPts val="0"/>
              </a:spcBef>
              <a:spcAft>
                <a:spcPts val="0"/>
              </a:spcAft>
              <a:buClr>
                <a:srgbClr val="000000"/>
              </a:buClr>
              <a:buSzPts val="2368"/>
              <a:buFont typeface="Helvetica Neue"/>
              <a:buNone/>
            </a:pPr>
            <a:r>
              <a:rPr lang="hu-HU" sz="2368" b="0" i="0" u="none" strike="noStrike" cap="none">
                <a:solidFill>
                  <a:srgbClr val="000000"/>
                </a:solidFill>
                <a:latin typeface="Helvetica Neue"/>
                <a:ea typeface="Helvetica Neue"/>
                <a:cs typeface="Helvetica Neue"/>
                <a:sym typeface="Helvetica Neue"/>
              </a:rPr>
              <a:t>Phasellus ac dui vulputate, tristique </a:t>
            </a:r>
            <a:endParaRPr/>
          </a:p>
          <a:p>
            <a:pPr marL="0" marR="0" lvl="0" indent="0" algn="l" rtl="0">
              <a:lnSpc>
                <a:spcPct val="100000"/>
              </a:lnSpc>
              <a:spcBef>
                <a:spcPts val="0"/>
              </a:spcBef>
              <a:spcAft>
                <a:spcPts val="0"/>
              </a:spcAft>
              <a:buClr>
                <a:srgbClr val="000000"/>
              </a:buClr>
              <a:buSzPts val="2368"/>
              <a:buFont typeface="Helvetica Neue"/>
              <a:buNone/>
            </a:pPr>
            <a:r>
              <a:rPr lang="hu-HU" sz="2368" b="0" i="0" u="none" strike="noStrike" cap="none">
                <a:solidFill>
                  <a:srgbClr val="000000"/>
                </a:solidFill>
                <a:latin typeface="Helvetica Neue"/>
                <a:ea typeface="Helvetica Neue"/>
                <a:cs typeface="Helvetica Neue"/>
                <a:sym typeface="Helvetica Neue"/>
              </a:rPr>
              <a:t>enim id, pretium arcu. Ut gravida bibendum felis sit amet semper.</a:t>
            </a:r>
            <a:endParaRPr/>
          </a:p>
        </p:txBody>
      </p:sp>
      <p:pic>
        <p:nvPicPr>
          <p:cNvPr id="184" name="Google Shape;184;p22"/>
          <p:cNvPicPr preferRelativeResize="0"/>
          <p:nvPr/>
        </p:nvPicPr>
        <p:blipFill rotWithShape="1">
          <a:blip r:embed="rId4">
            <a:alphaModFix/>
          </a:blip>
          <a:srcRect/>
          <a:stretch/>
        </p:blipFill>
        <p:spPr>
          <a:xfrm>
            <a:off x="1663511" y="2788456"/>
            <a:ext cx="9517072" cy="9517072"/>
          </a:xfrm>
          <a:prstGeom prst="rect">
            <a:avLst/>
          </a:prstGeom>
          <a:noFill/>
          <a:ln>
            <a:noFill/>
          </a:ln>
        </p:spPr>
      </p:pic>
      <p:pic>
        <p:nvPicPr>
          <p:cNvPr id="185" name="Google Shape;185;p22"/>
          <p:cNvPicPr preferRelativeResize="0"/>
          <p:nvPr/>
        </p:nvPicPr>
        <p:blipFill rotWithShape="1">
          <a:blip r:embed="rId5">
            <a:alphaModFix/>
          </a:blip>
          <a:srcRect/>
          <a:stretch/>
        </p:blipFill>
        <p:spPr>
          <a:xfrm>
            <a:off x="18457222" y="-236164"/>
            <a:ext cx="4122952" cy="2622198"/>
          </a:xfrm>
          <a:prstGeom prst="rect">
            <a:avLst/>
          </a:prstGeom>
          <a:noFill/>
          <a:ln>
            <a:noFill/>
          </a:ln>
        </p:spPr>
      </p:pic>
      <p:sp>
        <p:nvSpPr>
          <p:cNvPr id="23" name="Google Shape;177;p22"/>
          <p:cNvSpPr txBox="1"/>
          <p:nvPr/>
        </p:nvSpPr>
        <p:spPr>
          <a:xfrm>
            <a:off x="14487023" y="3823567"/>
            <a:ext cx="8848445" cy="998184"/>
          </a:xfrm>
          <a:prstGeom prst="rect">
            <a:avLst/>
          </a:prstGeom>
          <a:noFill/>
          <a:ln>
            <a:noFill/>
          </a:ln>
        </p:spPr>
        <p:txBody>
          <a:bodyPr spcFirstLastPara="1" wrap="square" lIns="50800" tIns="50800" rIns="50800" bIns="50800" anchor="t" anchorCtr="0">
            <a:normAutofit fontScale="92500"/>
          </a:bodyPr>
          <a:lstStyle/>
          <a:p>
            <a:pPr marL="0" marR="0" lvl="0" indent="0" algn="l" rtl="0">
              <a:lnSpc>
                <a:spcPct val="100000"/>
              </a:lnSpc>
              <a:spcBef>
                <a:spcPts val="0"/>
              </a:spcBef>
              <a:spcAft>
                <a:spcPts val="0"/>
              </a:spcAft>
              <a:buClr>
                <a:srgbClr val="000000"/>
              </a:buClr>
              <a:buSzPts val="2368"/>
              <a:buFont typeface="Helvetica Neue"/>
              <a:buNone/>
            </a:pPr>
            <a:r>
              <a:rPr lang="hu-HU" sz="2368" b="0" i="0" u="none" strike="noStrike" cap="none" dirty="0" err="1">
                <a:solidFill>
                  <a:srgbClr val="000000"/>
                </a:solidFill>
                <a:latin typeface="Helvetica Neue"/>
                <a:ea typeface="Helvetica Neue"/>
                <a:cs typeface="Helvetica Neue"/>
                <a:sym typeface="Helvetica Neue"/>
              </a:rPr>
              <a:t>Phasellus</a:t>
            </a:r>
            <a:r>
              <a:rPr lang="hu-HU" sz="2368" b="0" i="0" u="none" strike="noStrike" cap="none" dirty="0">
                <a:solidFill>
                  <a:srgbClr val="000000"/>
                </a:solidFill>
                <a:latin typeface="Helvetica Neue"/>
                <a:ea typeface="Helvetica Neue"/>
                <a:cs typeface="Helvetica Neue"/>
                <a:sym typeface="Helvetica Neue"/>
              </a:rPr>
              <a:t> </a:t>
            </a:r>
            <a:r>
              <a:rPr lang="hu-HU" sz="2368" b="0" i="0" u="none" strike="noStrike" cap="none" dirty="0" err="1">
                <a:solidFill>
                  <a:srgbClr val="000000"/>
                </a:solidFill>
                <a:latin typeface="Helvetica Neue"/>
                <a:ea typeface="Helvetica Neue"/>
                <a:cs typeface="Helvetica Neue"/>
                <a:sym typeface="Helvetica Neue"/>
              </a:rPr>
              <a:t>ac</a:t>
            </a:r>
            <a:r>
              <a:rPr lang="hu-HU" sz="2368" b="0" i="0" u="none" strike="noStrike" cap="none" dirty="0">
                <a:solidFill>
                  <a:srgbClr val="000000"/>
                </a:solidFill>
                <a:latin typeface="Helvetica Neue"/>
                <a:ea typeface="Helvetica Neue"/>
                <a:cs typeface="Helvetica Neue"/>
                <a:sym typeface="Helvetica Neue"/>
              </a:rPr>
              <a:t> dui </a:t>
            </a:r>
            <a:r>
              <a:rPr lang="hu-HU" sz="2368" b="0" i="0" u="none" strike="noStrike" cap="none" dirty="0" err="1">
                <a:solidFill>
                  <a:srgbClr val="000000"/>
                </a:solidFill>
                <a:latin typeface="Helvetica Neue"/>
                <a:ea typeface="Helvetica Neue"/>
                <a:cs typeface="Helvetica Neue"/>
                <a:sym typeface="Helvetica Neue"/>
              </a:rPr>
              <a:t>vulputate</a:t>
            </a:r>
            <a:r>
              <a:rPr lang="hu-HU" sz="2368" b="0" i="0" u="none" strike="noStrike" cap="none" dirty="0">
                <a:solidFill>
                  <a:srgbClr val="000000"/>
                </a:solidFill>
                <a:latin typeface="Helvetica Neue"/>
                <a:ea typeface="Helvetica Neue"/>
                <a:cs typeface="Helvetica Neue"/>
                <a:sym typeface="Helvetica Neue"/>
              </a:rPr>
              <a:t>, </a:t>
            </a:r>
            <a:r>
              <a:rPr lang="hu-HU" sz="2368" b="0" i="0" u="none" strike="noStrike" cap="none" dirty="0" err="1">
                <a:solidFill>
                  <a:srgbClr val="000000"/>
                </a:solidFill>
                <a:latin typeface="Helvetica Neue"/>
                <a:ea typeface="Helvetica Neue"/>
                <a:cs typeface="Helvetica Neue"/>
                <a:sym typeface="Helvetica Neue"/>
              </a:rPr>
              <a:t>tristique</a:t>
            </a:r>
            <a:r>
              <a:rPr lang="hu-HU" sz="2368" b="0" i="0" u="none" strike="noStrike" cap="none" dirty="0">
                <a:solidFill>
                  <a:srgbClr val="000000"/>
                </a:solidFill>
                <a:latin typeface="Helvetica Neue"/>
                <a:ea typeface="Helvetica Neue"/>
                <a:cs typeface="Helvetica Neue"/>
                <a:sym typeface="Helvetica Neue"/>
              </a:rPr>
              <a:t> </a:t>
            </a:r>
            <a:endParaRPr dirty="0"/>
          </a:p>
          <a:p>
            <a:pPr marL="0" marR="0" lvl="0" indent="0" algn="l" rtl="0">
              <a:lnSpc>
                <a:spcPct val="100000"/>
              </a:lnSpc>
              <a:spcBef>
                <a:spcPts val="0"/>
              </a:spcBef>
              <a:spcAft>
                <a:spcPts val="0"/>
              </a:spcAft>
              <a:buClr>
                <a:srgbClr val="000000"/>
              </a:buClr>
              <a:buSzPts val="2368"/>
              <a:buFont typeface="Helvetica Neue"/>
              <a:buNone/>
            </a:pPr>
            <a:r>
              <a:rPr lang="hu-HU" sz="2368" b="0" i="0" u="none" strike="noStrike" cap="none" dirty="0" err="1">
                <a:solidFill>
                  <a:srgbClr val="000000"/>
                </a:solidFill>
                <a:latin typeface="Helvetica Neue"/>
                <a:ea typeface="Helvetica Neue"/>
                <a:cs typeface="Helvetica Neue"/>
                <a:sym typeface="Helvetica Neue"/>
              </a:rPr>
              <a:t>enim</a:t>
            </a:r>
            <a:r>
              <a:rPr lang="hu-HU" sz="2368" b="0" i="0" u="none" strike="noStrike" cap="none" dirty="0">
                <a:solidFill>
                  <a:srgbClr val="000000"/>
                </a:solidFill>
                <a:latin typeface="Helvetica Neue"/>
                <a:ea typeface="Helvetica Neue"/>
                <a:cs typeface="Helvetica Neue"/>
                <a:sym typeface="Helvetica Neue"/>
              </a:rPr>
              <a:t> </a:t>
            </a:r>
            <a:r>
              <a:rPr lang="hu-HU" sz="2368" b="0" i="0" u="none" strike="noStrike" cap="none" dirty="0" err="1">
                <a:solidFill>
                  <a:srgbClr val="000000"/>
                </a:solidFill>
                <a:latin typeface="Helvetica Neue"/>
                <a:ea typeface="Helvetica Neue"/>
                <a:cs typeface="Helvetica Neue"/>
                <a:sym typeface="Helvetica Neue"/>
              </a:rPr>
              <a:t>id</a:t>
            </a:r>
            <a:r>
              <a:rPr lang="hu-HU" sz="2368" b="0" i="0" u="none" strike="noStrike" cap="none" dirty="0">
                <a:solidFill>
                  <a:srgbClr val="000000"/>
                </a:solidFill>
                <a:latin typeface="Helvetica Neue"/>
                <a:ea typeface="Helvetica Neue"/>
                <a:cs typeface="Helvetica Neue"/>
                <a:sym typeface="Helvetica Neue"/>
              </a:rPr>
              <a:t>, </a:t>
            </a:r>
            <a:r>
              <a:rPr lang="hu-HU" sz="2368" b="0" i="0" u="none" strike="noStrike" cap="none" dirty="0" err="1">
                <a:solidFill>
                  <a:srgbClr val="000000"/>
                </a:solidFill>
                <a:latin typeface="Helvetica Neue"/>
                <a:ea typeface="Helvetica Neue"/>
                <a:cs typeface="Helvetica Neue"/>
                <a:sym typeface="Helvetica Neue"/>
              </a:rPr>
              <a:t>pretium</a:t>
            </a:r>
            <a:r>
              <a:rPr lang="hu-HU" sz="2368" b="0" i="0" u="none" strike="noStrike" cap="none" dirty="0">
                <a:solidFill>
                  <a:srgbClr val="000000"/>
                </a:solidFill>
                <a:latin typeface="Helvetica Neue"/>
                <a:ea typeface="Helvetica Neue"/>
                <a:cs typeface="Helvetica Neue"/>
                <a:sym typeface="Helvetica Neue"/>
              </a:rPr>
              <a:t> </a:t>
            </a:r>
            <a:r>
              <a:rPr lang="hu-HU" sz="2368" b="0" i="0" u="none" strike="noStrike" cap="none" dirty="0" err="1">
                <a:solidFill>
                  <a:srgbClr val="000000"/>
                </a:solidFill>
                <a:latin typeface="Helvetica Neue"/>
                <a:ea typeface="Helvetica Neue"/>
                <a:cs typeface="Helvetica Neue"/>
                <a:sym typeface="Helvetica Neue"/>
              </a:rPr>
              <a:t>arcu</a:t>
            </a:r>
            <a:r>
              <a:rPr lang="hu-HU" sz="2368" b="0" i="0" u="none" strike="noStrike" cap="none" dirty="0">
                <a:solidFill>
                  <a:srgbClr val="000000"/>
                </a:solidFill>
                <a:latin typeface="Helvetica Neue"/>
                <a:ea typeface="Helvetica Neue"/>
                <a:cs typeface="Helvetica Neue"/>
                <a:sym typeface="Helvetica Neue"/>
              </a:rPr>
              <a:t>. </a:t>
            </a:r>
            <a:r>
              <a:rPr lang="hu-HU" sz="2368" b="0" i="0" u="none" strike="noStrike" cap="none" dirty="0" err="1">
                <a:solidFill>
                  <a:srgbClr val="000000"/>
                </a:solidFill>
                <a:latin typeface="Helvetica Neue"/>
                <a:ea typeface="Helvetica Neue"/>
                <a:cs typeface="Helvetica Neue"/>
                <a:sym typeface="Helvetica Neue"/>
              </a:rPr>
              <a:t>Ut</a:t>
            </a:r>
            <a:r>
              <a:rPr lang="hu-HU" sz="2368" b="0" i="0" u="none" strike="noStrike" cap="none" dirty="0">
                <a:solidFill>
                  <a:srgbClr val="000000"/>
                </a:solidFill>
                <a:latin typeface="Helvetica Neue"/>
                <a:ea typeface="Helvetica Neue"/>
                <a:cs typeface="Helvetica Neue"/>
                <a:sym typeface="Helvetica Neue"/>
              </a:rPr>
              <a:t> </a:t>
            </a:r>
            <a:r>
              <a:rPr lang="hu-HU" sz="2368" b="0" i="0" u="none" strike="noStrike" cap="none" dirty="0" err="1">
                <a:solidFill>
                  <a:srgbClr val="000000"/>
                </a:solidFill>
                <a:latin typeface="Helvetica Neue"/>
                <a:ea typeface="Helvetica Neue"/>
                <a:cs typeface="Helvetica Neue"/>
                <a:sym typeface="Helvetica Neue"/>
              </a:rPr>
              <a:t>gravida</a:t>
            </a:r>
            <a:r>
              <a:rPr lang="hu-HU" sz="2368" b="0" i="0" u="none" strike="noStrike" cap="none" dirty="0">
                <a:solidFill>
                  <a:srgbClr val="000000"/>
                </a:solidFill>
                <a:latin typeface="Helvetica Neue"/>
                <a:ea typeface="Helvetica Neue"/>
                <a:cs typeface="Helvetica Neue"/>
                <a:sym typeface="Helvetica Neue"/>
              </a:rPr>
              <a:t> </a:t>
            </a:r>
            <a:r>
              <a:rPr lang="hu-HU" sz="2368" b="0" i="0" u="none" strike="noStrike" cap="none" dirty="0" err="1">
                <a:solidFill>
                  <a:srgbClr val="000000"/>
                </a:solidFill>
                <a:latin typeface="Helvetica Neue"/>
                <a:ea typeface="Helvetica Neue"/>
                <a:cs typeface="Helvetica Neue"/>
                <a:sym typeface="Helvetica Neue"/>
              </a:rPr>
              <a:t>bibendum</a:t>
            </a:r>
            <a:r>
              <a:rPr lang="hu-HU" sz="2368" b="0" i="0" u="none" strike="noStrike" cap="none" dirty="0">
                <a:solidFill>
                  <a:srgbClr val="000000"/>
                </a:solidFill>
                <a:latin typeface="Helvetica Neue"/>
                <a:ea typeface="Helvetica Neue"/>
                <a:cs typeface="Helvetica Neue"/>
                <a:sym typeface="Helvetica Neue"/>
              </a:rPr>
              <a:t> </a:t>
            </a:r>
            <a:r>
              <a:rPr lang="hu-HU" sz="2368" b="0" i="0" u="none" strike="noStrike" cap="none" dirty="0" err="1">
                <a:solidFill>
                  <a:srgbClr val="000000"/>
                </a:solidFill>
                <a:latin typeface="Helvetica Neue"/>
                <a:ea typeface="Helvetica Neue"/>
                <a:cs typeface="Helvetica Neue"/>
                <a:sym typeface="Helvetica Neue"/>
              </a:rPr>
              <a:t>felis</a:t>
            </a:r>
            <a:r>
              <a:rPr lang="hu-HU" sz="2368" b="0" i="0" u="none" strike="noStrike" cap="none" dirty="0">
                <a:solidFill>
                  <a:srgbClr val="000000"/>
                </a:solidFill>
                <a:latin typeface="Helvetica Neue"/>
                <a:ea typeface="Helvetica Neue"/>
                <a:cs typeface="Helvetica Neue"/>
                <a:sym typeface="Helvetica Neue"/>
              </a:rPr>
              <a:t> </a:t>
            </a:r>
            <a:r>
              <a:rPr lang="hu-HU" sz="2368" b="0" i="0" u="none" strike="noStrike" cap="none" dirty="0" err="1">
                <a:solidFill>
                  <a:srgbClr val="000000"/>
                </a:solidFill>
                <a:latin typeface="Helvetica Neue"/>
                <a:ea typeface="Helvetica Neue"/>
                <a:cs typeface="Helvetica Neue"/>
                <a:sym typeface="Helvetica Neue"/>
              </a:rPr>
              <a:t>sit</a:t>
            </a:r>
            <a:r>
              <a:rPr lang="hu-HU" sz="2368" b="0" i="0" u="none" strike="noStrike" cap="none" dirty="0">
                <a:solidFill>
                  <a:srgbClr val="000000"/>
                </a:solidFill>
                <a:latin typeface="Helvetica Neue"/>
                <a:ea typeface="Helvetica Neue"/>
                <a:cs typeface="Helvetica Neue"/>
                <a:sym typeface="Helvetica Neue"/>
              </a:rPr>
              <a:t> </a:t>
            </a:r>
            <a:r>
              <a:rPr lang="hu-HU" sz="2368" b="0" i="0" u="none" strike="noStrike" cap="none" dirty="0" err="1">
                <a:solidFill>
                  <a:srgbClr val="000000"/>
                </a:solidFill>
                <a:latin typeface="Helvetica Neue"/>
                <a:ea typeface="Helvetica Neue"/>
                <a:cs typeface="Helvetica Neue"/>
                <a:sym typeface="Helvetica Neue"/>
              </a:rPr>
              <a:t>amet</a:t>
            </a:r>
            <a:r>
              <a:rPr lang="hu-HU" sz="2368" b="0" i="0" u="none" strike="noStrike" cap="none" dirty="0">
                <a:solidFill>
                  <a:srgbClr val="000000"/>
                </a:solidFill>
                <a:latin typeface="Helvetica Neue"/>
                <a:ea typeface="Helvetica Neue"/>
                <a:cs typeface="Helvetica Neue"/>
                <a:sym typeface="Helvetica Neue"/>
              </a:rPr>
              <a:t> </a:t>
            </a:r>
            <a:r>
              <a:rPr lang="hu-HU" sz="2368" b="0" i="0" u="none" strike="noStrike" cap="none" dirty="0" err="1">
                <a:solidFill>
                  <a:srgbClr val="000000"/>
                </a:solidFill>
                <a:latin typeface="Helvetica Neue"/>
                <a:ea typeface="Helvetica Neue"/>
                <a:cs typeface="Helvetica Neue"/>
                <a:sym typeface="Helvetica Neue"/>
              </a:rPr>
              <a:t>semper</a:t>
            </a:r>
            <a:r>
              <a:rPr lang="hu-HU" sz="2368" b="0" i="0" u="none" strike="noStrike" cap="none" dirty="0">
                <a:solidFill>
                  <a:srgbClr val="000000"/>
                </a:solidFill>
                <a:latin typeface="Helvetica Neue"/>
                <a:ea typeface="Helvetica Neue"/>
                <a:cs typeface="Helvetica Neue"/>
                <a:sym typeface="Helvetica Neue"/>
              </a:rPr>
              <a:t>.</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3"/>
          <p:cNvPicPr preferRelativeResize="0"/>
          <p:nvPr/>
        </p:nvPicPr>
        <p:blipFill rotWithShape="1">
          <a:blip r:embed="rId3">
            <a:alphaModFix/>
          </a:blip>
          <a:srcRect l="22208" t="-1" b="-1281"/>
          <a:stretch/>
        </p:blipFill>
        <p:spPr>
          <a:xfrm>
            <a:off x="-55638" y="-37310"/>
            <a:ext cx="16765662" cy="2070880"/>
          </a:xfrm>
          <a:prstGeom prst="rect">
            <a:avLst/>
          </a:prstGeom>
          <a:noFill/>
          <a:ln>
            <a:noFill/>
          </a:ln>
        </p:spPr>
      </p:pic>
      <p:sp>
        <p:nvSpPr>
          <p:cNvPr id="191" name="Google Shape;191;p23"/>
          <p:cNvSpPr txBox="1"/>
          <p:nvPr/>
        </p:nvSpPr>
        <p:spPr>
          <a:xfrm>
            <a:off x="971456" y="490734"/>
            <a:ext cx="8651334" cy="584201"/>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EFDFF"/>
              </a:buClr>
              <a:buSzPts val="3200"/>
              <a:buFont typeface="Helvetica Neue"/>
              <a:buNone/>
            </a:pPr>
            <a:r>
              <a:rPr lang="hu-HU" sz="3200" b="1" i="0" u="none" strike="noStrike" cap="none">
                <a:solidFill>
                  <a:srgbClr val="FEFDFF"/>
                </a:solidFill>
                <a:latin typeface="Helvetica Neue"/>
                <a:ea typeface="Helvetica Neue"/>
                <a:cs typeface="Helvetica Neue"/>
                <a:sym typeface="Helvetica Neue"/>
              </a:rPr>
              <a:t>IDE JÖN A DIA CÍME</a:t>
            </a:r>
            <a:endParaRPr/>
          </a:p>
        </p:txBody>
      </p:sp>
      <p:sp>
        <p:nvSpPr>
          <p:cNvPr id="192" name="Google Shape;192;p23"/>
          <p:cNvSpPr txBox="1"/>
          <p:nvPr/>
        </p:nvSpPr>
        <p:spPr>
          <a:xfrm>
            <a:off x="971456" y="1074935"/>
            <a:ext cx="8651334" cy="584201"/>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EFDFF"/>
              </a:buClr>
              <a:buSzPts val="3200"/>
              <a:buFont typeface="Helvetica Neue"/>
              <a:buNone/>
            </a:pPr>
            <a:r>
              <a:rPr lang="hu-HU" sz="3200" b="0" i="0" u="none" strike="noStrike" cap="none">
                <a:solidFill>
                  <a:srgbClr val="FEFDFF"/>
                </a:solidFill>
                <a:latin typeface="Helvetica Neue"/>
                <a:ea typeface="Helvetica Neue"/>
                <a:cs typeface="Helvetica Neue"/>
                <a:sym typeface="Helvetica Neue"/>
              </a:rPr>
              <a:t>ALCÍM</a:t>
            </a:r>
            <a:endParaRPr/>
          </a:p>
        </p:txBody>
      </p:sp>
      <p:sp>
        <p:nvSpPr>
          <p:cNvPr id="193" name="Google Shape;193;p23"/>
          <p:cNvSpPr/>
          <p:nvPr/>
        </p:nvSpPr>
        <p:spPr>
          <a:xfrm>
            <a:off x="8440" y="1999702"/>
            <a:ext cx="6030095" cy="11716297"/>
          </a:xfrm>
          <a:prstGeom prst="rect">
            <a:avLst/>
          </a:prstGeom>
          <a:solidFill>
            <a:srgbClr val="E5F0ED"/>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94" name="Google Shape;194;p23"/>
          <p:cNvSpPr/>
          <p:nvPr/>
        </p:nvSpPr>
        <p:spPr>
          <a:xfrm>
            <a:off x="12192000" y="2033570"/>
            <a:ext cx="6030095" cy="11716297"/>
          </a:xfrm>
          <a:prstGeom prst="rect">
            <a:avLst/>
          </a:prstGeom>
          <a:solidFill>
            <a:srgbClr val="E5F0ED"/>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pic>
        <p:nvPicPr>
          <p:cNvPr id="195" name="Google Shape;195;p23"/>
          <p:cNvPicPr preferRelativeResize="0"/>
          <p:nvPr/>
        </p:nvPicPr>
        <p:blipFill rotWithShape="1">
          <a:blip r:embed="rId4">
            <a:alphaModFix/>
          </a:blip>
          <a:srcRect/>
          <a:stretch/>
        </p:blipFill>
        <p:spPr>
          <a:xfrm>
            <a:off x="270942" y="2243337"/>
            <a:ext cx="5826893" cy="4438762"/>
          </a:xfrm>
          <a:prstGeom prst="rect">
            <a:avLst/>
          </a:prstGeom>
          <a:noFill/>
          <a:ln>
            <a:noFill/>
          </a:ln>
        </p:spPr>
      </p:pic>
      <p:sp>
        <p:nvSpPr>
          <p:cNvPr id="196" name="Google Shape;196;p23"/>
          <p:cNvSpPr txBox="1"/>
          <p:nvPr/>
        </p:nvSpPr>
        <p:spPr>
          <a:xfrm>
            <a:off x="432510" y="7198567"/>
            <a:ext cx="5326655" cy="929434"/>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000000"/>
              </a:buClr>
              <a:buSzPts val="3409"/>
              <a:buFont typeface="Helvetica Neue"/>
              <a:buNone/>
            </a:pPr>
            <a:r>
              <a:rPr lang="hu-HU" sz="3409" b="1" i="0" u="none" strike="noStrike" cap="none">
                <a:solidFill>
                  <a:srgbClr val="000000"/>
                </a:solidFill>
                <a:latin typeface="Helvetica Neue"/>
                <a:ea typeface="Helvetica Neue"/>
                <a:cs typeface="Helvetica Neue"/>
                <a:sym typeface="Helvetica Neue"/>
              </a:rPr>
              <a:t>SZÖVEGBLOKK CÍME</a:t>
            </a:r>
            <a:endParaRPr/>
          </a:p>
        </p:txBody>
      </p:sp>
      <p:sp>
        <p:nvSpPr>
          <p:cNvPr id="197" name="Google Shape;197;p23"/>
          <p:cNvSpPr txBox="1"/>
          <p:nvPr/>
        </p:nvSpPr>
        <p:spPr>
          <a:xfrm>
            <a:off x="6513625" y="7198567"/>
            <a:ext cx="5326655" cy="929434"/>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000000"/>
              </a:buClr>
              <a:buSzPts val="3409"/>
              <a:buFont typeface="Helvetica Neue"/>
              <a:buNone/>
            </a:pPr>
            <a:r>
              <a:rPr lang="hu-HU" sz="3409" b="1" i="0" u="none" strike="noStrike" cap="none">
                <a:solidFill>
                  <a:srgbClr val="000000"/>
                </a:solidFill>
                <a:latin typeface="Helvetica Neue"/>
                <a:ea typeface="Helvetica Neue"/>
                <a:cs typeface="Helvetica Neue"/>
                <a:sym typeface="Helvetica Neue"/>
              </a:rPr>
              <a:t>SZÖVEGBLOKK CÍME</a:t>
            </a:r>
            <a:endParaRPr/>
          </a:p>
        </p:txBody>
      </p:sp>
      <p:sp>
        <p:nvSpPr>
          <p:cNvPr id="198" name="Google Shape;198;p23"/>
          <p:cNvSpPr txBox="1"/>
          <p:nvPr/>
        </p:nvSpPr>
        <p:spPr>
          <a:xfrm>
            <a:off x="12479649" y="7198567"/>
            <a:ext cx="5326655" cy="929434"/>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000000"/>
              </a:buClr>
              <a:buSzPts val="3409"/>
              <a:buFont typeface="Helvetica Neue"/>
              <a:buNone/>
            </a:pPr>
            <a:r>
              <a:rPr lang="hu-HU" sz="3409" b="1" i="0" u="none" strike="noStrike" cap="none">
                <a:solidFill>
                  <a:srgbClr val="000000"/>
                </a:solidFill>
                <a:latin typeface="Helvetica Neue"/>
                <a:ea typeface="Helvetica Neue"/>
                <a:cs typeface="Helvetica Neue"/>
                <a:sym typeface="Helvetica Neue"/>
              </a:rPr>
              <a:t>SZÖVEGBLOKK CÍME</a:t>
            </a:r>
            <a:endParaRPr/>
          </a:p>
        </p:txBody>
      </p:sp>
      <p:sp>
        <p:nvSpPr>
          <p:cNvPr id="199" name="Google Shape;199;p23"/>
          <p:cNvSpPr txBox="1"/>
          <p:nvPr/>
        </p:nvSpPr>
        <p:spPr>
          <a:xfrm>
            <a:off x="18633114" y="7198567"/>
            <a:ext cx="5326655" cy="929434"/>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000000"/>
              </a:buClr>
              <a:buSzPts val="3409"/>
              <a:buFont typeface="Helvetica Neue"/>
              <a:buNone/>
            </a:pPr>
            <a:r>
              <a:rPr lang="hu-HU" sz="3409" b="1" i="0" u="none" strike="noStrike" cap="none">
                <a:solidFill>
                  <a:srgbClr val="000000"/>
                </a:solidFill>
                <a:latin typeface="Helvetica Neue"/>
                <a:ea typeface="Helvetica Neue"/>
                <a:cs typeface="Helvetica Neue"/>
                <a:sym typeface="Helvetica Neue"/>
              </a:rPr>
              <a:t>SZÖVEGBLOKK CÍME</a:t>
            </a:r>
            <a:endParaRPr/>
          </a:p>
        </p:txBody>
      </p:sp>
      <p:sp>
        <p:nvSpPr>
          <p:cNvPr id="200" name="Google Shape;200;p23"/>
          <p:cNvSpPr txBox="1"/>
          <p:nvPr/>
        </p:nvSpPr>
        <p:spPr>
          <a:xfrm>
            <a:off x="674376" y="8026402"/>
            <a:ext cx="5020023" cy="5027017"/>
          </a:xfrm>
          <a:prstGeom prst="rect">
            <a:avLst/>
          </a:prstGeom>
          <a:noFill/>
          <a:ln>
            <a:noFill/>
          </a:ln>
        </p:spPr>
        <p:txBody>
          <a:bodyPr spcFirstLastPara="1" wrap="square" lIns="50800" tIns="50800" rIns="50800" bIns="50800" anchor="ctr" anchorCtr="0">
            <a:spAutoFit/>
          </a:bodyPr>
          <a:lstStyle/>
          <a:p>
            <a:pPr marL="0" marR="0" lvl="0" indent="0" algn="just" rtl="0">
              <a:lnSpc>
                <a:spcPct val="100000"/>
              </a:lnSpc>
              <a:spcBef>
                <a:spcPts val="0"/>
              </a:spcBef>
              <a:spcAft>
                <a:spcPts val="0"/>
              </a:spcAft>
              <a:buClr>
                <a:srgbClr val="000000"/>
              </a:buClr>
              <a:buSzPts val="3200"/>
              <a:buFont typeface="Helvetica Neue"/>
              <a:buNone/>
            </a:pPr>
            <a:r>
              <a:rPr lang="hu-HU" sz="3200" b="0" i="0" u="none" strike="noStrike" cap="none">
                <a:solidFill>
                  <a:srgbClr val="000000"/>
                </a:solidFill>
                <a:latin typeface="Helvetica Neue"/>
                <a:ea typeface="Helvetica Neue"/>
                <a:cs typeface="Helvetica Neue"/>
                <a:sym typeface="Helvetica Neue"/>
              </a:rPr>
              <a:t>Nulla ac laoreet elit. Nam lobortis neque vitae est fringilla dignissim quis vehicula nibh. Phasellus nec consequat enim. Interdum et malesuada fames ac ante ipsum primis in faucibus. Suspendisse finibus nulla vel mattis ullamcorper. </a:t>
            </a:r>
            <a:endParaRPr/>
          </a:p>
        </p:txBody>
      </p:sp>
      <p:pic>
        <p:nvPicPr>
          <p:cNvPr id="201" name="Google Shape;201;p23"/>
          <p:cNvPicPr preferRelativeResize="0"/>
          <p:nvPr/>
        </p:nvPicPr>
        <p:blipFill rotWithShape="1">
          <a:blip r:embed="rId4">
            <a:alphaModFix/>
          </a:blip>
          <a:srcRect/>
          <a:stretch/>
        </p:blipFill>
        <p:spPr>
          <a:xfrm>
            <a:off x="6379990" y="2269152"/>
            <a:ext cx="5826893" cy="4438762"/>
          </a:xfrm>
          <a:prstGeom prst="rect">
            <a:avLst/>
          </a:prstGeom>
          <a:noFill/>
          <a:ln>
            <a:noFill/>
          </a:ln>
        </p:spPr>
      </p:pic>
      <p:pic>
        <p:nvPicPr>
          <p:cNvPr id="202" name="Google Shape;202;p23"/>
          <p:cNvPicPr preferRelativeResize="0"/>
          <p:nvPr/>
        </p:nvPicPr>
        <p:blipFill rotWithShape="1">
          <a:blip r:embed="rId4">
            <a:alphaModFix/>
          </a:blip>
          <a:srcRect/>
          <a:stretch/>
        </p:blipFill>
        <p:spPr>
          <a:xfrm>
            <a:off x="12293600" y="2112538"/>
            <a:ext cx="5826893" cy="4438762"/>
          </a:xfrm>
          <a:prstGeom prst="rect">
            <a:avLst/>
          </a:prstGeom>
          <a:noFill/>
          <a:ln>
            <a:noFill/>
          </a:ln>
        </p:spPr>
      </p:pic>
      <p:pic>
        <p:nvPicPr>
          <p:cNvPr id="203" name="Google Shape;203;p23"/>
          <p:cNvPicPr preferRelativeResize="0"/>
          <p:nvPr/>
        </p:nvPicPr>
        <p:blipFill rotWithShape="1">
          <a:blip r:embed="rId4">
            <a:alphaModFix/>
          </a:blip>
          <a:srcRect/>
          <a:stretch/>
        </p:blipFill>
        <p:spPr>
          <a:xfrm>
            <a:off x="18382994" y="2078671"/>
            <a:ext cx="5826893" cy="4438762"/>
          </a:xfrm>
          <a:prstGeom prst="rect">
            <a:avLst/>
          </a:prstGeom>
          <a:noFill/>
          <a:ln>
            <a:noFill/>
          </a:ln>
        </p:spPr>
      </p:pic>
      <p:sp>
        <p:nvSpPr>
          <p:cNvPr id="204" name="Google Shape;204;p23"/>
          <p:cNvSpPr txBox="1"/>
          <p:nvPr/>
        </p:nvSpPr>
        <p:spPr>
          <a:xfrm>
            <a:off x="6605256" y="8026401"/>
            <a:ext cx="5020023" cy="5027017"/>
          </a:xfrm>
          <a:prstGeom prst="rect">
            <a:avLst/>
          </a:prstGeom>
          <a:noFill/>
          <a:ln>
            <a:noFill/>
          </a:ln>
        </p:spPr>
        <p:txBody>
          <a:bodyPr spcFirstLastPara="1" wrap="square" lIns="50800" tIns="50800" rIns="50800" bIns="50800" anchor="ctr" anchorCtr="0">
            <a:spAutoFit/>
          </a:bodyPr>
          <a:lstStyle/>
          <a:p>
            <a:pPr marL="0" marR="0" lvl="0" indent="0" algn="just" rtl="0">
              <a:lnSpc>
                <a:spcPct val="100000"/>
              </a:lnSpc>
              <a:spcBef>
                <a:spcPts val="0"/>
              </a:spcBef>
              <a:spcAft>
                <a:spcPts val="0"/>
              </a:spcAft>
              <a:buClr>
                <a:srgbClr val="000000"/>
              </a:buClr>
              <a:buSzPts val="3200"/>
              <a:buFont typeface="Helvetica Neue"/>
              <a:buNone/>
            </a:pPr>
            <a:r>
              <a:rPr lang="hu-HU" sz="3200" b="0" i="0" u="none" strike="noStrike" cap="none">
                <a:solidFill>
                  <a:srgbClr val="000000"/>
                </a:solidFill>
                <a:latin typeface="Helvetica Neue"/>
                <a:ea typeface="Helvetica Neue"/>
                <a:cs typeface="Helvetica Neue"/>
                <a:sym typeface="Helvetica Neue"/>
              </a:rPr>
              <a:t>Nulla ac laoreet elit. Nam lobortis neque vitae est fringilla dignissim quis vehicula nibh. Phasellus nec consequat enim. Interdum et malesuada fames ac ante ipsum primis in faucibus. Suspendisse finibus nulla vel mattis ullamcorper. </a:t>
            </a:r>
            <a:endParaRPr/>
          </a:p>
        </p:txBody>
      </p:sp>
      <p:sp>
        <p:nvSpPr>
          <p:cNvPr id="205" name="Google Shape;205;p23"/>
          <p:cNvSpPr txBox="1"/>
          <p:nvPr/>
        </p:nvSpPr>
        <p:spPr>
          <a:xfrm>
            <a:off x="12699421" y="8026400"/>
            <a:ext cx="5020023" cy="5027017"/>
          </a:xfrm>
          <a:prstGeom prst="rect">
            <a:avLst/>
          </a:prstGeom>
          <a:noFill/>
          <a:ln>
            <a:noFill/>
          </a:ln>
        </p:spPr>
        <p:txBody>
          <a:bodyPr spcFirstLastPara="1" wrap="square" lIns="50800" tIns="50800" rIns="50800" bIns="50800" anchor="ctr" anchorCtr="0">
            <a:spAutoFit/>
          </a:bodyPr>
          <a:lstStyle/>
          <a:p>
            <a:pPr marL="0" marR="0" lvl="0" indent="0" algn="just" rtl="0">
              <a:lnSpc>
                <a:spcPct val="100000"/>
              </a:lnSpc>
              <a:spcBef>
                <a:spcPts val="0"/>
              </a:spcBef>
              <a:spcAft>
                <a:spcPts val="0"/>
              </a:spcAft>
              <a:buClr>
                <a:srgbClr val="000000"/>
              </a:buClr>
              <a:buSzPts val="3200"/>
              <a:buFont typeface="Helvetica Neue"/>
              <a:buNone/>
            </a:pPr>
            <a:r>
              <a:rPr lang="hu-HU" sz="3200" b="0" i="0" u="none" strike="noStrike" cap="none">
                <a:solidFill>
                  <a:srgbClr val="000000"/>
                </a:solidFill>
                <a:latin typeface="Helvetica Neue"/>
                <a:ea typeface="Helvetica Neue"/>
                <a:cs typeface="Helvetica Neue"/>
                <a:sym typeface="Helvetica Neue"/>
              </a:rPr>
              <a:t>Nulla ac laoreet elit. Nam lobortis neque vitae est fringilla dignissim quis vehicula nibh. Phasellus nec consequat enim. Interdum et malesuada fames ac ante ipsum primis in faucibus. Suspendisse finibus nulla vel mattis ullamcorper. </a:t>
            </a:r>
            <a:endParaRPr/>
          </a:p>
        </p:txBody>
      </p:sp>
      <p:sp>
        <p:nvSpPr>
          <p:cNvPr id="206" name="Google Shape;206;p23"/>
          <p:cNvSpPr txBox="1"/>
          <p:nvPr/>
        </p:nvSpPr>
        <p:spPr>
          <a:xfrm>
            <a:off x="18786428" y="8027185"/>
            <a:ext cx="5020023" cy="5027017"/>
          </a:xfrm>
          <a:prstGeom prst="rect">
            <a:avLst/>
          </a:prstGeom>
          <a:noFill/>
          <a:ln>
            <a:noFill/>
          </a:ln>
        </p:spPr>
        <p:txBody>
          <a:bodyPr spcFirstLastPara="1" wrap="square" lIns="50800" tIns="50800" rIns="50800" bIns="50800" anchor="ctr" anchorCtr="0">
            <a:spAutoFit/>
          </a:bodyPr>
          <a:lstStyle/>
          <a:p>
            <a:pPr marL="0" marR="0" lvl="0" indent="0" algn="just" rtl="0">
              <a:lnSpc>
                <a:spcPct val="100000"/>
              </a:lnSpc>
              <a:spcBef>
                <a:spcPts val="0"/>
              </a:spcBef>
              <a:spcAft>
                <a:spcPts val="0"/>
              </a:spcAft>
              <a:buClr>
                <a:srgbClr val="000000"/>
              </a:buClr>
              <a:buSzPts val="3200"/>
              <a:buFont typeface="Helvetica Neue"/>
              <a:buNone/>
            </a:pPr>
            <a:r>
              <a:rPr lang="hu-HU" sz="3200" b="0" i="0" u="none" strike="noStrike" cap="none">
                <a:solidFill>
                  <a:srgbClr val="000000"/>
                </a:solidFill>
                <a:latin typeface="Helvetica Neue"/>
                <a:ea typeface="Helvetica Neue"/>
                <a:cs typeface="Helvetica Neue"/>
                <a:sym typeface="Helvetica Neue"/>
              </a:rPr>
              <a:t>Nulla ac laoreet elit. Nam lobortis neque vitae est fringilla dignissim quis vehicula nibh. Phasellus nec consequat enim. Interdum et malesuada fames ac ante ipsum primis in faucibus. Suspendisse finibus nulla vel mattis ullamcorper. </a:t>
            </a:r>
            <a:endParaRPr/>
          </a:p>
        </p:txBody>
      </p:sp>
      <p:pic>
        <p:nvPicPr>
          <p:cNvPr id="207" name="Google Shape;207;p23"/>
          <p:cNvPicPr preferRelativeResize="0"/>
          <p:nvPr/>
        </p:nvPicPr>
        <p:blipFill rotWithShape="1">
          <a:blip r:embed="rId5">
            <a:alphaModFix/>
          </a:blip>
          <a:srcRect/>
          <a:stretch/>
        </p:blipFill>
        <p:spPr>
          <a:xfrm>
            <a:off x="18457222" y="-236164"/>
            <a:ext cx="4122952" cy="26221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4"/>
          <p:cNvSpPr/>
          <p:nvPr/>
        </p:nvSpPr>
        <p:spPr>
          <a:xfrm>
            <a:off x="9176950" y="8717527"/>
            <a:ext cx="6030095" cy="4280234"/>
          </a:xfrm>
          <a:prstGeom prst="rect">
            <a:avLst/>
          </a:prstGeom>
          <a:solidFill>
            <a:srgbClr val="E5F0ED"/>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213" name="Google Shape;213;p24"/>
          <p:cNvSpPr/>
          <p:nvPr/>
        </p:nvSpPr>
        <p:spPr>
          <a:xfrm>
            <a:off x="17229820" y="8717527"/>
            <a:ext cx="6030095" cy="4280234"/>
          </a:xfrm>
          <a:prstGeom prst="rect">
            <a:avLst/>
          </a:prstGeom>
          <a:solidFill>
            <a:srgbClr val="E5F0ED"/>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214" name="Google Shape;214;p24"/>
          <p:cNvSpPr/>
          <p:nvPr/>
        </p:nvSpPr>
        <p:spPr>
          <a:xfrm>
            <a:off x="1475801" y="8717527"/>
            <a:ext cx="6030095" cy="4280234"/>
          </a:xfrm>
          <a:prstGeom prst="rect">
            <a:avLst/>
          </a:prstGeom>
          <a:solidFill>
            <a:srgbClr val="E5F0ED"/>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pic>
        <p:nvPicPr>
          <p:cNvPr id="215" name="Google Shape;215;p24"/>
          <p:cNvPicPr preferRelativeResize="0"/>
          <p:nvPr/>
        </p:nvPicPr>
        <p:blipFill rotWithShape="1">
          <a:blip r:embed="rId3">
            <a:alphaModFix/>
          </a:blip>
          <a:srcRect l="22208" t="-1" b="-1281"/>
          <a:stretch/>
        </p:blipFill>
        <p:spPr>
          <a:xfrm>
            <a:off x="-55638" y="-37310"/>
            <a:ext cx="16765662" cy="2070880"/>
          </a:xfrm>
          <a:prstGeom prst="rect">
            <a:avLst/>
          </a:prstGeom>
          <a:noFill/>
          <a:ln>
            <a:noFill/>
          </a:ln>
        </p:spPr>
      </p:pic>
      <p:sp>
        <p:nvSpPr>
          <p:cNvPr id="216" name="Google Shape;216;p24"/>
          <p:cNvSpPr txBox="1"/>
          <p:nvPr/>
        </p:nvSpPr>
        <p:spPr>
          <a:xfrm>
            <a:off x="971456" y="490734"/>
            <a:ext cx="8651334" cy="584201"/>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EFDFF"/>
              </a:buClr>
              <a:buSzPts val="3200"/>
              <a:buFont typeface="Helvetica Neue"/>
              <a:buNone/>
            </a:pPr>
            <a:r>
              <a:rPr lang="hu-HU" sz="3200" b="1" i="0" u="none" strike="noStrike" cap="none">
                <a:solidFill>
                  <a:srgbClr val="FEFDFF"/>
                </a:solidFill>
                <a:latin typeface="Helvetica Neue"/>
                <a:ea typeface="Helvetica Neue"/>
                <a:cs typeface="Helvetica Neue"/>
                <a:sym typeface="Helvetica Neue"/>
              </a:rPr>
              <a:t>IDE JÖN A DIA CÍME</a:t>
            </a:r>
            <a:endParaRPr/>
          </a:p>
        </p:txBody>
      </p:sp>
      <p:sp>
        <p:nvSpPr>
          <p:cNvPr id="217" name="Google Shape;217;p24"/>
          <p:cNvSpPr txBox="1"/>
          <p:nvPr/>
        </p:nvSpPr>
        <p:spPr>
          <a:xfrm>
            <a:off x="971456" y="1074935"/>
            <a:ext cx="8651334" cy="584201"/>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EFDFF"/>
              </a:buClr>
              <a:buSzPts val="3200"/>
              <a:buFont typeface="Helvetica Neue"/>
              <a:buNone/>
            </a:pPr>
            <a:r>
              <a:rPr lang="hu-HU" sz="3200" b="0" i="0" u="none" strike="noStrike" cap="none">
                <a:solidFill>
                  <a:srgbClr val="FEFDFF"/>
                </a:solidFill>
                <a:latin typeface="Helvetica Neue"/>
                <a:ea typeface="Helvetica Neue"/>
                <a:cs typeface="Helvetica Neue"/>
                <a:sym typeface="Helvetica Neue"/>
              </a:rPr>
              <a:t>ALCÍM</a:t>
            </a:r>
            <a:endParaRPr/>
          </a:p>
        </p:txBody>
      </p:sp>
      <p:pic>
        <p:nvPicPr>
          <p:cNvPr id="218" name="Google Shape;218;p24"/>
          <p:cNvPicPr preferRelativeResize="0"/>
          <p:nvPr/>
        </p:nvPicPr>
        <p:blipFill rotWithShape="1">
          <a:blip r:embed="rId4">
            <a:alphaModFix/>
          </a:blip>
          <a:srcRect/>
          <a:stretch/>
        </p:blipFill>
        <p:spPr>
          <a:xfrm>
            <a:off x="934606" y="2774099"/>
            <a:ext cx="6940980" cy="4666949"/>
          </a:xfrm>
          <a:prstGeom prst="rect">
            <a:avLst/>
          </a:prstGeom>
          <a:noFill/>
          <a:ln>
            <a:noFill/>
          </a:ln>
        </p:spPr>
      </p:pic>
      <p:pic>
        <p:nvPicPr>
          <p:cNvPr id="219" name="Google Shape;219;p24"/>
          <p:cNvPicPr preferRelativeResize="0"/>
          <p:nvPr/>
        </p:nvPicPr>
        <p:blipFill rotWithShape="1">
          <a:blip r:embed="rId4">
            <a:alphaModFix/>
          </a:blip>
          <a:srcRect/>
          <a:stretch/>
        </p:blipFill>
        <p:spPr>
          <a:xfrm>
            <a:off x="8721508" y="2617770"/>
            <a:ext cx="6940980" cy="4666949"/>
          </a:xfrm>
          <a:prstGeom prst="rect">
            <a:avLst/>
          </a:prstGeom>
          <a:noFill/>
          <a:ln>
            <a:noFill/>
          </a:ln>
        </p:spPr>
      </p:pic>
      <p:pic>
        <p:nvPicPr>
          <p:cNvPr id="220" name="Google Shape;220;p24"/>
          <p:cNvPicPr preferRelativeResize="0"/>
          <p:nvPr/>
        </p:nvPicPr>
        <p:blipFill rotWithShape="1">
          <a:blip r:embed="rId4">
            <a:alphaModFix/>
          </a:blip>
          <a:srcRect/>
          <a:stretch/>
        </p:blipFill>
        <p:spPr>
          <a:xfrm>
            <a:off x="16710023" y="2686254"/>
            <a:ext cx="6940980" cy="4666949"/>
          </a:xfrm>
          <a:prstGeom prst="rect">
            <a:avLst/>
          </a:prstGeom>
          <a:noFill/>
          <a:ln>
            <a:noFill/>
          </a:ln>
        </p:spPr>
      </p:pic>
      <p:sp>
        <p:nvSpPr>
          <p:cNvPr id="221" name="Google Shape;221;p24"/>
          <p:cNvSpPr txBox="1"/>
          <p:nvPr/>
        </p:nvSpPr>
        <p:spPr>
          <a:xfrm>
            <a:off x="1741769" y="7849472"/>
            <a:ext cx="5326655" cy="929434"/>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000000"/>
              </a:buClr>
              <a:buSzPts val="3409"/>
              <a:buFont typeface="Helvetica Neue"/>
              <a:buNone/>
            </a:pPr>
            <a:r>
              <a:rPr lang="hu-HU" sz="3409" b="1" i="0" u="none" strike="noStrike" cap="none">
                <a:solidFill>
                  <a:srgbClr val="000000"/>
                </a:solidFill>
                <a:latin typeface="Helvetica Neue"/>
                <a:ea typeface="Helvetica Neue"/>
                <a:cs typeface="Helvetica Neue"/>
                <a:sym typeface="Helvetica Neue"/>
              </a:rPr>
              <a:t>SZÖVEGBLOKK CÍME</a:t>
            </a:r>
            <a:endParaRPr/>
          </a:p>
        </p:txBody>
      </p:sp>
      <p:sp>
        <p:nvSpPr>
          <p:cNvPr id="222" name="Google Shape;222;p24"/>
          <p:cNvSpPr txBox="1"/>
          <p:nvPr/>
        </p:nvSpPr>
        <p:spPr>
          <a:xfrm>
            <a:off x="17581544" y="7849472"/>
            <a:ext cx="5326655" cy="929434"/>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000000"/>
              </a:buClr>
              <a:buSzPts val="3409"/>
              <a:buFont typeface="Helvetica Neue"/>
              <a:buNone/>
            </a:pPr>
            <a:r>
              <a:rPr lang="hu-HU" sz="3409" b="1" i="0" u="none" strike="noStrike" cap="none">
                <a:solidFill>
                  <a:srgbClr val="000000"/>
                </a:solidFill>
                <a:latin typeface="Helvetica Neue"/>
                <a:ea typeface="Helvetica Neue"/>
                <a:cs typeface="Helvetica Neue"/>
                <a:sym typeface="Helvetica Neue"/>
              </a:rPr>
              <a:t>SZÖVEGBLOKK CÍME</a:t>
            </a:r>
            <a:endParaRPr/>
          </a:p>
        </p:txBody>
      </p:sp>
      <p:sp>
        <p:nvSpPr>
          <p:cNvPr id="223" name="Google Shape;223;p24"/>
          <p:cNvSpPr txBox="1"/>
          <p:nvPr/>
        </p:nvSpPr>
        <p:spPr>
          <a:xfrm>
            <a:off x="17888177" y="9343660"/>
            <a:ext cx="5020023" cy="2564805"/>
          </a:xfrm>
          <a:prstGeom prst="rect">
            <a:avLst/>
          </a:prstGeom>
          <a:noFill/>
          <a:ln>
            <a:noFill/>
          </a:ln>
        </p:spPr>
        <p:txBody>
          <a:bodyPr spcFirstLastPara="1" wrap="square" lIns="50800" tIns="50800" rIns="50800" bIns="50800" anchor="ctr" anchorCtr="0">
            <a:spAutoFit/>
          </a:bodyPr>
          <a:lstStyle/>
          <a:p>
            <a:pPr marL="0" marR="0" lvl="0" indent="0" algn="just" rtl="0">
              <a:lnSpc>
                <a:spcPct val="100000"/>
              </a:lnSpc>
              <a:spcBef>
                <a:spcPts val="0"/>
              </a:spcBef>
              <a:spcAft>
                <a:spcPts val="0"/>
              </a:spcAft>
              <a:buClr>
                <a:srgbClr val="000000"/>
              </a:buClr>
              <a:buSzPts val="3200"/>
              <a:buFont typeface="Helvetica Neue"/>
              <a:buNone/>
            </a:pPr>
            <a:r>
              <a:rPr lang="hu-HU" sz="3200" b="0" i="0" u="none" strike="noStrike" cap="none">
                <a:solidFill>
                  <a:srgbClr val="000000"/>
                </a:solidFill>
                <a:latin typeface="Helvetica Neue"/>
                <a:ea typeface="Helvetica Neue"/>
                <a:cs typeface="Helvetica Neue"/>
                <a:sym typeface="Helvetica Neue"/>
              </a:rPr>
              <a:t>Nulla ac laoreet elit. Nam lobortis neque vitae est fringilla dignissim quis vehicula nibh. Phasellus nec consequat enim. </a:t>
            </a:r>
            <a:endParaRPr/>
          </a:p>
        </p:txBody>
      </p:sp>
      <p:sp>
        <p:nvSpPr>
          <p:cNvPr id="224" name="Google Shape;224;p24"/>
          <p:cNvSpPr txBox="1"/>
          <p:nvPr/>
        </p:nvSpPr>
        <p:spPr>
          <a:xfrm>
            <a:off x="1895086" y="9343660"/>
            <a:ext cx="5020023" cy="2564805"/>
          </a:xfrm>
          <a:prstGeom prst="rect">
            <a:avLst/>
          </a:prstGeom>
          <a:noFill/>
          <a:ln>
            <a:noFill/>
          </a:ln>
        </p:spPr>
        <p:txBody>
          <a:bodyPr spcFirstLastPara="1" wrap="square" lIns="50800" tIns="50800" rIns="50800" bIns="50800" anchor="ctr" anchorCtr="0">
            <a:spAutoFit/>
          </a:bodyPr>
          <a:lstStyle/>
          <a:p>
            <a:pPr marL="0" marR="0" lvl="0" indent="0" algn="just" rtl="0">
              <a:lnSpc>
                <a:spcPct val="100000"/>
              </a:lnSpc>
              <a:spcBef>
                <a:spcPts val="0"/>
              </a:spcBef>
              <a:spcAft>
                <a:spcPts val="0"/>
              </a:spcAft>
              <a:buClr>
                <a:srgbClr val="000000"/>
              </a:buClr>
              <a:buSzPts val="3200"/>
              <a:buFont typeface="Helvetica Neue"/>
              <a:buNone/>
            </a:pPr>
            <a:r>
              <a:rPr lang="hu-HU" sz="3200" b="0" i="0" u="none" strike="noStrike" cap="none">
                <a:solidFill>
                  <a:srgbClr val="000000"/>
                </a:solidFill>
                <a:latin typeface="Helvetica Neue"/>
                <a:ea typeface="Helvetica Neue"/>
                <a:cs typeface="Helvetica Neue"/>
                <a:sym typeface="Helvetica Neue"/>
              </a:rPr>
              <a:t>Nulla ac laoreet elit. Nam lobortis neque vitae est fringilla dignissim quis vehicula nibh. Phasellus nec consequat enim. </a:t>
            </a:r>
            <a:endParaRPr/>
          </a:p>
        </p:txBody>
      </p:sp>
      <p:sp>
        <p:nvSpPr>
          <p:cNvPr id="225" name="Google Shape;225;p24"/>
          <p:cNvSpPr txBox="1"/>
          <p:nvPr/>
        </p:nvSpPr>
        <p:spPr>
          <a:xfrm>
            <a:off x="9681988" y="9343660"/>
            <a:ext cx="5020023" cy="2564805"/>
          </a:xfrm>
          <a:prstGeom prst="rect">
            <a:avLst/>
          </a:prstGeom>
          <a:noFill/>
          <a:ln>
            <a:noFill/>
          </a:ln>
        </p:spPr>
        <p:txBody>
          <a:bodyPr spcFirstLastPara="1" wrap="square" lIns="50800" tIns="50800" rIns="50800" bIns="50800" anchor="ctr" anchorCtr="0">
            <a:spAutoFit/>
          </a:bodyPr>
          <a:lstStyle/>
          <a:p>
            <a:pPr marL="0" marR="0" lvl="0" indent="0" algn="just" rtl="0">
              <a:lnSpc>
                <a:spcPct val="100000"/>
              </a:lnSpc>
              <a:spcBef>
                <a:spcPts val="0"/>
              </a:spcBef>
              <a:spcAft>
                <a:spcPts val="0"/>
              </a:spcAft>
              <a:buClr>
                <a:srgbClr val="000000"/>
              </a:buClr>
              <a:buSzPts val="3200"/>
              <a:buFont typeface="Helvetica Neue"/>
              <a:buNone/>
            </a:pPr>
            <a:r>
              <a:rPr lang="hu-HU" sz="3200" b="0" i="0" u="none" strike="noStrike" cap="none">
                <a:solidFill>
                  <a:srgbClr val="000000"/>
                </a:solidFill>
                <a:latin typeface="Helvetica Neue"/>
                <a:ea typeface="Helvetica Neue"/>
                <a:cs typeface="Helvetica Neue"/>
                <a:sym typeface="Helvetica Neue"/>
              </a:rPr>
              <a:t>Nulla ac laoreet elit. Nam lobortis neque vitae est fringilla dignissim quis vehicula nibh. Phasellus nec consequat enim. </a:t>
            </a:r>
            <a:endParaRPr/>
          </a:p>
        </p:txBody>
      </p:sp>
      <p:sp>
        <p:nvSpPr>
          <p:cNvPr id="226" name="Google Shape;226;p24"/>
          <p:cNvSpPr txBox="1"/>
          <p:nvPr/>
        </p:nvSpPr>
        <p:spPr>
          <a:xfrm>
            <a:off x="9528671" y="7849472"/>
            <a:ext cx="5326655" cy="929434"/>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000000"/>
              </a:buClr>
              <a:buSzPts val="3409"/>
              <a:buFont typeface="Helvetica Neue"/>
              <a:buNone/>
            </a:pPr>
            <a:r>
              <a:rPr lang="hu-HU" sz="3409" b="1" i="0" u="none" strike="noStrike" cap="none">
                <a:solidFill>
                  <a:srgbClr val="000000"/>
                </a:solidFill>
                <a:latin typeface="Helvetica Neue"/>
                <a:ea typeface="Helvetica Neue"/>
                <a:cs typeface="Helvetica Neue"/>
                <a:sym typeface="Helvetica Neue"/>
              </a:rPr>
              <a:t>SZÖVEGBLOKK CÍME</a:t>
            </a:r>
            <a:endParaRPr/>
          </a:p>
        </p:txBody>
      </p:sp>
      <p:pic>
        <p:nvPicPr>
          <p:cNvPr id="227" name="Google Shape;227;p24"/>
          <p:cNvPicPr preferRelativeResize="0"/>
          <p:nvPr/>
        </p:nvPicPr>
        <p:blipFill rotWithShape="1">
          <a:blip r:embed="rId5">
            <a:alphaModFix/>
          </a:blip>
          <a:srcRect/>
          <a:stretch/>
        </p:blipFill>
        <p:spPr>
          <a:xfrm>
            <a:off x="18457222" y="-236164"/>
            <a:ext cx="4122952" cy="2622198"/>
          </a:xfrm>
          <a:prstGeom prst="rect">
            <a:avLst/>
          </a:prstGeom>
          <a:noFill/>
          <a:ln>
            <a:noFill/>
          </a:ln>
        </p:spPr>
      </p:pic>
    </p:spTree>
  </p:cSld>
  <p:clrMapOvr>
    <a:masterClrMapping/>
  </p:clrMapOvr>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869</Words>
  <Application>Microsoft Office PowerPoint</Application>
  <PresentationFormat>Egyéni</PresentationFormat>
  <Paragraphs>85</Paragraphs>
  <Slides>8</Slides>
  <Notes>8</Notes>
  <HiddenSlides>0</HiddenSlides>
  <MMClips>0</MMClips>
  <ScaleCrop>false</ScaleCrop>
  <HeadingPairs>
    <vt:vector size="6" baseType="variant">
      <vt:variant>
        <vt:lpstr>Használt betűtípusok</vt:lpstr>
      </vt:variant>
      <vt:variant>
        <vt:i4>2</vt:i4>
      </vt:variant>
      <vt:variant>
        <vt:lpstr>Téma</vt:lpstr>
      </vt:variant>
      <vt:variant>
        <vt:i4>1</vt:i4>
      </vt:variant>
      <vt:variant>
        <vt:lpstr>Diacímek</vt:lpstr>
      </vt:variant>
      <vt:variant>
        <vt:i4>8</vt:i4>
      </vt:variant>
    </vt:vector>
  </HeadingPairs>
  <TitlesOfParts>
    <vt:vector size="11" baseType="lpstr">
      <vt:lpstr>Helvetica Neue</vt:lpstr>
      <vt:lpstr>Arial</vt:lpstr>
      <vt:lpstr>21_BasicWhite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cp:lastModifiedBy>Farkas Alexandra</cp:lastModifiedBy>
  <cp:revision>1</cp:revision>
  <dcterms:modified xsi:type="dcterms:W3CDTF">2021-02-10T14:45:04Z</dcterms:modified>
</cp:coreProperties>
</file>