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B643-C37C-47F4-9503-A20CCDBAB8B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212BC-37AF-4A05-83EE-2C17A79DF8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99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B06173-22EE-420F-901D-EC2199CB6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AEFFC-2FE3-4641-AB0C-6399DA452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69DEE6-D706-4C03-A2FF-EA58DDF1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C519-DFF2-4C13-8BDD-4E5F1906F40E}" type="datetime1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DC6D0A-005A-4D9A-9B61-8BDC2490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9898D4-B7CD-4DFC-84FE-7B421569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67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ACEF4-6448-4723-9280-95CE5058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F202F74-C27F-4189-AB75-87A022C2A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2D1044-7987-4307-A0B1-E41DC105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399C-19D8-4D75-8773-4B6BC571159A}" type="datetime1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A5F08A-4173-44BC-B7C5-D3080F52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7E6E13-F5BB-4841-A2DB-620DA2A4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04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511DA97-CF17-4E36-9BEA-CA17DFBCC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8684AF4-E311-4039-B855-EA9E1D0B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98C4F49-774A-43EB-9743-FE21796C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6682-0A6B-4E03-98FA-9D09AB582154}" type="datetime1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46D8FB-9855-44B8-808A-3F23C41B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ACF654F-1677-40EB-8CA5-029D329B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4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64811F-BE27-4FCB-8E98-022C715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06EEE5-2987-48E0-8000-B1B52521F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5A9B12A-C734-413E-BE47-F90B1508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3521-3C47-4A1E-9BA2-5DF56AA1FF94}" type="datetime1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548978-7B95-4B3B-B92E-462FEA6E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4DB357-F0F8-4398-8C03-039B789D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37EF33-9986-4F1D-8C03-396115C3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66EB376-B6AC-4EDB-8BF3-F0ABDF41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43CBFE-F4A4-40DF-B75A-BF20209F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0CE9-BE86-4894-9479-B1FCC83FA1B7}" type="datetime1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6D6DC5-CBDB-478B-945D-3ACB5B5D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6D77BA-2AD2-4D3E-8E86-58C7B4EB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35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56DC0E-D2E5-4DB0-8353-0E03876F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9F259A-788D-4F94-ABC2-45A50BBA6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B676D28-FDD9-4127-B155-B4D0D2A5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BD3B728-F15C-4EE3-A695-7409F96E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E2E8-53CE-4D16-A864-58D5A51CEC3C}" type="datetime1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05E2DAE-1B36-4BAC-A559-789BBA05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562FABD-60B5-4C2C-9F8B-E111BAE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1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717793-2B67-480F-8F48-21938E2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10E4810-2440-43B4-A6A0-B88CFC36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5146283-E42F-41E8-BF2B-BBCEF3A5D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555A870-7732-4056-BB19-D8EE8C7FD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F61CC37-CFC7-4077-B170-82EA50320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642DB8C-BC7B-4A5D-85D4-5EF8C1F6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1DBF-5A68-48DF-998A-435AC485DDA7}" type="datetime1">
              <a:rPr lang="hu-HU" smtClean="0"/>
              <a:t>2022. 02. 01.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7791D9C-96D9-4C74-912D-AEC209E0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A2CF92-6CB3-453C-9A49-6BFCFF53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63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0D3708-AC98-400E-BA73-DA14DF0D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4F472AA-EBC2-4F4A-9C3D-DED91069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880F-F177-4C1D-ABCC-BD0B8BFA09D2}" type="datetime1">
              <a:rPr lang="hu-HU" smtClean="0"/>
              <a:t>2022. 02. 01.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9015495-C085-4B69-8BD6-DDE8E50B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2054685-A113-4809-90EE-03FFB27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F001DF5-004C-43BF-AA4A-717D5E3F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69F5-7828-4922-ABBF-F7E63B6AECF5}" type="datetime1">
              <a:rPr lang="hu-HU" smtClean="0"/>
              <a:t>2022. 02. 01.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E0827E1-DDD1-4168-BB8D-312D5C1B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D6954FC-33E1-4A27-94D6-97BACF50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9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BF0D1D-4189-4FB6-97BE-8B6A9B2A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C3F50F-6CEF-4F83-B720-A4F267BE4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32654D-4E8D-4676-BA6F-1A504D029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EC72183-C766-46F5-9F90-997D814A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03EA-CBBA-4539-8D53-A7AB4E180614}" type="datetime1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E6C822-C45B-46FC-B000-A0F7649B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76270E1-D9BE-40B1-B264-2E95A4E2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44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503BA5-007F-4575-9ACC-FBC557FD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628074C-F9C2-4F97-97C8-6EDF822AB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F7E0DA-A813-4DC3-B395-F840E092E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43E92F-BAF6-480C-BA90-E8F63CFD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45A2-532F-4425-A3D4-00A106DC2618}" type="datetime1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59B6D7-E4F4-4B72-B661-3AB99A02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E7D83E9-D645-4A3A-8E65-799942AC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5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6A94B2C-024C-46A5-AEAA-F1DCB433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087B90-8B90-496C-B7E5-74846051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2CF0C9-70C9-4F4B-9FA7-A428F8286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83F7-05CD-4EEB-B8AC-D094CB6B7275}" type="datetime1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5FF1B6-01CA-4602-95BD-60684E84D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1st International Conference on Agricultural and Food Chain Safety Development  February 24, 2022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A42842-CD24-4B6A-8830-FCAD411C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3B177-FCF3-4F54-B1DA-092CF85B64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33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D53B8-A274-46DC-9AB8-80356EBF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34" y="283726"/>
            <a:ext cx="4958235" cy="1345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Agricultural and Food Chain Safety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</a:t>
            </a:r>
            <a:r>
              <a:rPr lang="hu-H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hu-H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09FF030-22C6-44E8-97FD-EC5D2D907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8640"/>
            <a:ext cx="9144000" cy="103871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Title 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(32-40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pt. Arial Bold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)</a:t>
            </a:r>
            <a:endParaRPr lang="hu-HU" sz="32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07070F6-D150-4C7C-AE82-99B655A08A6A}"/>
              </a:ext>
            </a:extLst>
          </p:cNvPr>
          <p:cNvSpPr txBox="1"/>
          <p:nvPr/>
        </p:nvSpPr>
        <p:spPr>
          <a:xfrm>
            <a:off x="1949384" y="4240926"/>
            <a:ext cx="8293232" cy="2544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Author #1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and Author #2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b</a:t>
            </a:r>
            <a:r>
              <a:rPr lang="hu-HU" sz="28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(24-28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pt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Arial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Bold</a:t>
            </a:r>
            <a:r>
              <a:rPr lang="hu-HU" sz="2800" b="1" dirty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800" i="1" baseline="30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sz="2800" i="1" baseline="30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aseline="30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affiliation #1, including e-mail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baseline="300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affiliation #2, including e-mail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hu-HU" sz="2000" dirty="0">
                <a:latin typeface="Arial" pitchFamily="34" charset="0"/>
                <a:cs typeface="Arial" pitchFamily="34" charset="0"/>
              </a:rPr>
              <a:t>(20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Arial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 </a:t>
            </a:r>
          </a:p>
          <a:p>
            <a:pPr algn="ctr" defTabSz="690283"/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257596F-56F3-4E3C-8DD7-BC877ECF7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33" y="404772"/>
            <a:ext cx="1349253" cy="5054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34CB702-A905-4CF9-A0D7-722106281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33" y="910267"/>
            <a:ext cx="1343234" cy="56390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8810048-A78B-41E4-BAC7-EC7A086239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79" t="19579" r="13854" b="23234"/>
          <a:stretch/>
        </p:blipFill>
        <p:spPr>
          <a:xfrm>
            <a:off x="6096000" y="448254"/>
            <a:ext cx="1942173" cy="98387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44D8753-D521-4F8E-81DF-B908A29FA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696" y="481363"/>
            <a:ext cx="1038718" cy="85780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3C3EF04-C3B6-4BA6-859D-E178B7526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422" y="383171"/>
            <a:ext cx="1114043" cy="11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9E5B5-4C8D-48D2-B777-C506A9B4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D3CB1D-3F58-4DAF-8D6E-56588D71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8CEB56-84DE-4750-920C-ABC8DD7D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689" y="6311900"/>
            <a:ext cx="5620622" cy="365125"/>
          </a:xfrm>
        </p:spPr>
        <p:txBody>
          <a:bodyPr/>
          <a:lstStyle/>
          <a:p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Agricultural and Food Chain Safety </a:t>
            </a:r>
            <a:r>
              <a:rPr lang="en-US" sz="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</a:t>
            </a:r>
            <a:r>
              <a:rPr lang="hu-H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hu-H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94359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9E5B5-4C8D-48D2-B777-C506A9B4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D3CB1D-3F58-4DAF-8D6E-56588D71C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8CEB56-84DE-4750-920C-ABC8DD7D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689" y="6311900"/>
            <a:ext cx="5620622" cy="365125"/>
          </a:xfrm>
        </p:spPr>
        <p:txBody>
          <a:bodyPr/>
          <a:lstStyle/>
          <a:p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on Agricultural and Food Chain Safety </a:t>
            </a:r>
            <a:r>
              <a:rPr lang="en-US" sz="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</a:t>
            </a:r>
            <a:r>
              <a:rPr lang="hu-H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</a:t>
            </a:r>
            <a:r>
              <a:rPr lang="hu-HU" sz="1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3498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99</Words>
  <Application>Microsoft Office PowerPoint</Application>
  <PresentationFormat>Szélesvásznú</PresentationFormat>
  <Paragraphs>14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Office-téma</vt:lpstr>
      <vt:lpstr>1st International Conference on Agricultural and Food Chain Safety Development  February 24, 2022 </vt:lpstr>
      <vt:lpstr>Title of the slide</vt:lpstr>
      <vt:lpstr>Title of the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International Conference on Agricultural and Food Chain Safety Development  February 24, 2022 </dc:title>
  <dc:creator>László Máthé</dc:creator>
  <cp:lastModifiedBy>László Máthé</cp:lastModifiedBy>
  <cp:revision>1</cp:revision>
  <dcterms:created xsi:type="dcterms:W3CDTF">2022-02-01T12:17:58Z</dcterms:created>
  <dcterms:modified xsi:type="dcterms:W3CDTF">2022-02-01T12:45:07Z</dcterms:modified>
</cp:coreProperties>
</file>